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6" r:id="rId1"/>
  </p:sldMasterIdLst>
  <p:notesMasterIdLst>
    <p:notesMasterId r:id="rId54"/>
  </p:notesMasterIdLst>
  <p:sldIdLst>
    <p:sldId id="257" r:id="rId2"/>
    <p:sldId id="292" r:id="rId3"/>
    <p:sldId id="293" r:id="rId4"/>
    <p:sldId id="258" r:id="rId5"/>
    <p:sldId id="259" r:id="rId6"/>
    <p:sldId id="260" r:id="rId7"/>
    <p:sldId id="261" r:id="rId8"/>
    <p:sldId id="263" r:id="rId9"/>
    <p:sldId id="345" r:id="rId10"/>
    <p:sldId id="325" r:id="rId11"/>
    <p:sldId id="323" r:id="rId12"/>
    <p:sldId id="266" r:id="rId13"/>
    <p:sldId id="264" r:id="rId14"/>
    <p:sldId id="346" r:id="rId15"/>
    <p:sldId id="330" r:id="rId16"/>
    <p:sldId id="319" r:id="rId17"/>
    <p:sldId id="326" r:id="rId18"/>
    <p:sldId id="347" r:id="rId19"/>
    <p:sldId id="348" r:id="rId20"/>
    <p:sldId id="331" r:id="rId21"/>
    <p:sldId id="332" r:id="rId22"/>
    <p:sldId id="329" r:id="rId23"/>
    <p:sldId id="333" r:id="rId24"/>
    <p:sldId id="334" r:id="rId25"/>
    <p:sldId id="335" r:id="rId26"/>
    <p:sldId id="336" r:id="rId27"/>
    <p:sldId id="337" r:id="rId28"/>
    <p:sldId id="338" r:id="rId29"/>
    <p:sldId id="339" r:id="rId30"/>
    <p:sldId id="340" r:id="rId31"/>
    <p:sldId id="341" r:id="rId32"/>
    <p:sldId id="342" r:id="rId33"/>
    <p:sldId id="343" r:id="rId34"/>
    <p:sldId id="344" r:id="rId35"/>
    <p:sldId id="265" r:id="rId36"/>
    <p:sldId id="274" r:id="rId37"/>
    <p:sldId id="275" r:id="rId38"/>
    <p:sldId id="276" r:id="rId39"/>
    <p:sldId id="277" r:id="rId40"/>
    <p:sldId id="278" r:id="rId41"/>
    <p:sldId id="279" r:id="rId42"/>
    <p:sldId id="349" r:id="rId43"/>
    <p:sldId id="350" r:id="rId44"/>
    <p:sldId id="280" r:id="rId45"/>
    <p:sldId id="281" r:id="rId46"/>
    <p:sldId id="282" r:id="rId47"/>
    <p:sldId id="283" r:id="rId48"/>
    <p:sldId id="311" r:id="rId49"/>
    <p:sldId id="318" r:id="rId50"/>
    <p:sldId id="352" r:id="rId51"/>
    <p:sldId id="353" r:id="rId52"/>
    <p:sldId id="284" r:id="rId5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3" d="100"/>
          <a:sy n="93" d="100"/>
        </p:scale>
        <p:origin x="-658" y="235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33" d="100"/>
        <a:sy n="33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E1ECBE-2611-4F19-9900-9EC4F1F9E229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270394-1860-44C4-977C-C0C8AEE6601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970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5F7C-F72A-42B5-B330-9E3D7C36836D}" type="slidenum">
              <a:rPr lang="en-US" smtClean="0"/>
              <a:pPr/>
              <a:t>1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AAB34-B021-4365-B339-9AC85EC5DE1D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AAB34-B021-4365-B339-9AC85EC5DE1D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F2BDBA-0BD5-4015-88DD-F0A2CF0AD093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AAB34-B021-4365-B339-9AC85EC5DE1D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AAB34-B021-4365-B339-9AC85EC5DE1D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5F7C-F72A-42B5-B330-9E3D7C36836D}" type="slidenum">
              <a:rPr lang="en-US" smtClean="0"/>
              <a:pPr/>
              <a:t>2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CF2C69C-6082-41D7-85FE-5C603E559AE0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C566573-94C5-4203-95E5-9F9744D04830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78972F-2CA0-48CB-AE6B-26719A84C844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1464B6-5B45-49F9-B4E0-977DD0385A03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83E267-A656-49E3-A4B5-12DD84CAACAB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471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385F547-C53A-4C3F-83BD-96DBA869D3D8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307911-4BA3-4FFA-9A6D-9C9855C550AB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E4A35C2-6EE4-452B-91B0-07A1989C0734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F5F7C-F72A-42B5-B330-9E3D7C36836D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931EF03-C864-496C-91F5-74A5DB24712A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512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12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278F924-E2AD-4790-A28D-0E32D11DBEF6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F1E29DF-4B24-44FD-BD68-14B7B080CC2B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F3C2F07-9764-4529-98B9-304D96DDA5CC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54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9A7041E-4372-4C89-ACC9-F2401C28F400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552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3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6C34C1-86F9-4CE1-B0AF-57EDB1C5B3CB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28035AD-0DC4-4DFC-A910-32134DA42CD1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57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7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53CDB-5CB1-43CF-8903-731052E3BEE1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583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69D5BDF-E2EF-412D-B044-C57FA12A2ED0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9D2B38-C96B-4F1E-AF4F-7E1BE755E61D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604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6E7E180-934D-4FA1-BA84-69BAB6A5D01F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26F85EA-2E62-4CB3-86A8-50D9989A093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37DA362-AF27-4EFE-9366-13DF73EADFE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35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A1E54-CDC5-4F07-8FF2-AE62A8A904B1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36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9B0E79-D6FE-4C64-90BE-A8FA4CC11285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93AAB34-B021-4365-B339-9AC85EC5DE1D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419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19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2895600"/>
            <a:ext cx="9144000" cy="3962400"/>
            <a:chOff x="0" y="1824"/>
            <a:chExt cx="5760" cy="2496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0" y="1824"/>
              <a:ext cx="5760" cy="2496"/>
              <a:chOff x="0" y="1824"/>
              <a:chExt cx="5760" cy="2496"/>
            </a:xfrm>
          </p:grpSpPr>
          <p:sp>
            <p:nvSpPr>
              <p:cNvPr id="14" name="Rectangle 4"/>
              <p:cNvSpPr>
                <a:spLocks noChangeArrowheads="1"/>
              </p:cNvSpPr>
              <p:nvPr userDrawn="1"/>
            </p:nvSpPr>
            <p:spPr bwMode="ltGray">
              <a:xfrm>
                <a:off x="5280" y="3264"/>
                <a:ext cx="33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5" name="Rectangle 5"/>
              <p:cNvSpPr>
                <a:spLocks noChangeArrowheads="1"/>
              </p:cNvSpPr>
              <p:nvPr userDrawn="1"/>
            </p:nvSpPr>
            <p:spPr bwMode="ltGray">
              <a:xfrm>
                <a:off x="144" y="3264"/>
                <a:ext cx="336" cy="1056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6" name="Rectangle 6"/>
              <p:cNvSpPr>
                <a:spLocks noChangeArrowheads="1"/>
              </p:cNvSpPr>
              <p:nvPr userDrawn="1"/>
            </p:nvSpPr>
            <p:spPr bwMode="ltGray">
              <a:xfrm>
                <a:off x="5280" y="2496"/>
                <a:ext cx="336" cy="105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7" name="Rectangle 7"/>
              <p:cNvSpPr>
                <a:spLocks noChangeArrowheads="1"/>
              </p:cNvSpPr>
              <p:nvPr userDrawn="1"/>
            </p:nvSpPr>
            <p:spPr bwMode="hidden">
              <a:xfrm>
                <a:off x="0" y="1824"/>
                <a:ext cx="5760" cy="288"/>
              </a:xfrm>
              <a:prstGeom prst="rect">
                <a:avLst/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8" name="Rectangle 8"/>
              <p:cNvSpPr>
                <a:spLocks noChangeArrowheads="1"/>
              </p:cNvSpPr>
              <p:nvPr userDrawn="1"/>
            </p:nvSpPr>
            <p:spPr bwMode="hidden">
              <a:xfrm>
                <a:off x="5616" y="2064"/>
                <a:ext cx="144" cy="2256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9" name="Rectangle 9"/>
              <p:cNvSpPr>
                <a:spLocks noChangeArrowheads="1"/>
              </p:cNvSpPr>
              <p:nvPr userDrawn="1"/>
            </p:nvSpPr>
            <p:spPr bwMode="hidden">
              <a:xfrm>
                <a:off x="0" y="2112"/>
                <a:ext cx="144" cy="2208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20" name="Rectangle 10"/>
              <p:cNvSpPr>
                <a:spLocks noChangeArrowheads="1"/>
              </p:cNvSpPr>
              <p:nvPr userDrawn="1"/>
            </p:nvSpPr>
            <p:spPr bwMode="ltGray">
              <a:xfrm>
                <a:off x="144" y="2496"/>
                <a:ext cx="336" cy="1056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" name="Group 11"/>
              <p:cNvGrpSpPr>
                <a:grpSpLocks/>
              </p:cNvGrpSpPr>
              <p:nvPr userDrawn="1"/>
            </p:nvGrpSpPr>
            <p:grpSpPr bwMode="auto">
              <a:xfrm>
                <a:off x="8" y="2032"/>
                <a:ext cx="5724" cy="608"/>
                <a:chOff x="8" y="32"/>
                <a:chExt cx="5724" cy="608"/>
              </a:xfrm>
            </p:grpSpPr>
            <p:sp>
              <p:nvSpPr>
                <p:cNvPr id="23" name="AutoShape 12"/>
                <p:cNvSpPr>
                  <a:spLocks noChangeArrowheads="1"/>
                </p:cNvSpPr>
                <p:nvPr userDrawn="1"/>
              </p:nvSpPr>
              <p:spPr bwMode="auto">
                <a:xfrm>
                  <a:off x="56" y="32"/>
                  <a:ext cx="5641" cy="4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4" name="Rectangle 13"/>
                <p:cNvSpPr>
                  <a:spLocks noChangeArrowheads="1"/>
                </p:cNvSpPr>
                <p:nvPr userDrawn="1"/>
              </p:nvSpPr>
              <p:spPr bwMode="auto">
                <a:xfrm>
                  <a:off x="248" y="56"/>
                  <a:ext cx="5232" cy="5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5" name="Group 14"/>
                <p:cNvGrpSpPr>
                  <a:grpSpLocks/>
                </p:cNvGrpSpPr>
                <p:nvPr userDrawn="1"/>
              </p:nvGrpSpPr>
              <p:grpSpPr bwMode="auto">
                <a:xfrm>
                  <a:off x="272" y="400"/>
                  <a:ext cx="5208" cy="113"/>
                  <a:chOff x="254" y="463"/>
                  <a:chExt cx="5208" cy="113"/>
                </a:xfrm>
              </p:grpSpPr>
              <p:sp>
                <p:nvSpPr>
                  <p:cNvPr id="71" name="Freeform 15"/>
                  <p:cNvSpPr>
                    <a:spLocks/>
                  </p:cNvSpPr>
                  <p:nvPr/>
                </p:nvSpPr>
                <p:spPr bwMode="auto">
                  <a:xfrm flipH="1">
                    <a:off x="5232" y="468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72" name="Freeform 16"/>
                  <p:cNvSpPr>
                    <a:spLocks/>
                  </p:cNvSpPr>
                  <p:nvPr/>
                </p:nvSpPr>
                <p:spPr bwMode="auto">
                  <a:xfrm>
                    <a:off x="254" y="470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grpSp>
                <p:nvGrpSpPr>
                  <p:cNvPr id="6" name="Group 17"/>
                  <p:cNvGrpSpPr>
                    <a:grpSpLocks/>
                  </p:cNvGrpSpPr>
                  <p:nvPr/>
                </p:nvGrpSpPr>
                <p:grpSpPr bwMode="auto">
                  <a:xfrm>
                    <a:off x="450" y="463"/>
                    <a:ext cx="4812" cy="113"/>
                    <a:chOff x="450" y="463"/>
                    <a:chExt cx="4812" cy="113"/>
                  </a:xfrm>
                </p:grpSpPr>
                <p:grpSp>
                  <p:nvGrpSpPr>
                    <p:cNvPr id="7" name="Group 1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" y="464"/>
                      <a:ext cx="2924" cy="112"/>
                      <a:chOff x="0" y="283"/>
                      <a:chExt cx="5761" cy="220"/>
                    </a:xfrm>
                  </p:grpSpPr>
                  <p:grpSp>
                    <p:nvGrpSpPr>
                      <p:cNvPr id="21" name="Group 1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283"/>
                        <a:ext cx="822" cy="220"/>
                        <a:chOff x="240" y="720"/>
                        <a:chExt cx="3972" cy="1064"/>
                      </a:xfrm>
                    </p:grpSpPr>
                    <p:sp>
                      <p:nvSpPr>
                        <p:cNvPr id="107" name="Freeform 2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0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8" name="Freeform 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2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5" name="Group 2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4" y="283"/>
                        <a:ext cx="822" cy="220"/>
                        <a:chOff x="247" y="720"/>
                        <a:chExt cx="3971" cy="1064"/>
                      </a:xfrm>
                    </p:grpSpPr>
                    <p:sp>
                      <p:nvSpPr>
                        <p:cNvPr id="105" name="Freeform 2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6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8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6" name="Group 18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7" y="283"/>
                        <a:ext cx="824" cy="220"/>
                        <a:chOff x="1647" y="283"/>
                        <a:chExt cx="824" cy="220"/>
                      </a:xfrm>
                    </p:grpSpPr>
                    <p:sp>
                      <p:nvSpPr>
                        <p:cNvPr id="103" name="Freeform 2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47" y="283"/>
                          <a:ext cx="416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4" name="Freeform 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5" y="283"/>
                          <a:ext cx="416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2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71" y="283"/>
                        <a:ext cx="822" cy="220"/>
                        <a:chOff x="250" y="720"/>
                        <a:chExt cx="3972" cy="1064"/>
                      </a:xfrm>
                    </p:grpSpPr>
                    <p:sp>
                      <p:nvSpPr>
                        <p:cNvPr id="101" name="Freeform 2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0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2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22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35" name="Group 3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2" y="283"/>
                        <a:ext cx="822" cy="220"/>
                        <a:chOff x="243" y="720"/>
                        <a:chExt cx="3972" cy="1064"/>
                      </a:xfrm>
                    </p:grpSpPr>
                    <p:sp>
                      <p:nvSpPr>
                        <p:cNvPr id="99" name="Freeform 3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100" name="Freeform 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5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36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14" y="283"/>
                        <a:ext cx="824" cy="220"/>
                        <a:chOff x="241" y="720"/>
                        <a:chExt cx="3982" cy="1064"/>
                      </a:xfrm>
                    </p:grpSpPr>
                    <p:sp>
                      <p:nvSpPr>
                        <p:cNvPr id="97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1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8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37" name="Group 3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39" y="283"/>
                        <a:ext cx="822" cy="220"/>
                        <a:chOff x="247" y="720"/>
                        <a:chExt cx="3973" cy="1064"/>
                      </a:xfrm>
                    </p:grpSpPr>
                    <p:sp>
                      <p:nvSpPr>
                        <p:cNvPr id="95" name="Freeform 3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" y="720"/>
                          <a:ext cx="2001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6" name="Freeform 3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9" y="720"/>
                          <a:ext cx="2001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38" name="Group 4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8" y="463"/>
                      <a:ext cx="417" cy="112"/>
                      <a:chOff x="240" y="720"/>
                      <a:chExt cx="3980" cy="1064"/>
                    </a:xfrm>
                  </p:grpSpPr>
                  <p:sp>
                    <p:nvSpPr>
                      <p:cNvPr id="86" name="Freeform 4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7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9" name="Group 4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6" y="463"/>
                      <a:ext cx="419" cy="112"/>
                      <a:chOff x="240" y="720"/>
                      <a:chExt cx="3980" cy="1064"/>
                    </a:xfrm>
                  </p:grpSpPr>
                  <p:sp>
                    <p:nvSpPr>
                      <p:cNvPr id="84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5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40" name="Group 4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13" y="463"/>
                      <a:ext cx="417" cy="112"/>
                      <a:chOff x="1646" y="283"/>
                      <a:chExt cx="823" cy="220"/>
                    </a:xfrm>
                  </p:grpSpPr>
                  <p:sp>
                    <p:nvSpPr>
                      <p:cNvPr id="82" name="Freeform 4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6" y="283"/>
                        <a:ext cx="416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3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53" y="283"/>
                        <a:ext cx="416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50" name="Group 17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3" y="463"/>
                      <a:ext cx="417" cy="112"/>
                      <a:chOff x="240" y="720"/>
                      <a:chExt cx="3980" cy="1064"/>
                    </a:xfrm>
                  </p:grpSpPr>
                  <p:sp>
                    <p:nvSpPr>
                      <p:cNvPr id="80" name="Freeform 5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81" name="Freeform 5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79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5051" y="463"/>
                      <a:ext cx="211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4"/>
                        </a:cxn>
                        <a:cxn ang="0">
                          <a:pos x="0" y="1064"/>
                        </a:cxn>
                        <a:cxn ang="0">
                          <a:pos x="236" y="1064"/>
                        </a:cxn>
                        <a:cxn ang="0">
                          <a:pos x="1772" y="1064"/>
                        </a:cxn>
                        <a:cxn ang="0">
                          <a:pos x="2012" y="1064"/>
                        </a:cxn>
                        <a:cxn ang="0">
                          <a:pos x="2012" y="54"/>
                        </a:cxn>
                        <a:cxn ang="0">
                          <a:pos x="0" y="54"/>
                        </a:cxn>
                      </a:cxnLst>
                      <a:rect l="0" t="0" r="r" b="b"/>
                      <a:pathLst>
                        <a:path w="2012" h="1064">
                          <a:moveTo>
                            <a:pt x="0" y="54"/>
                          </a:moveTo>
                          <a:lnTo>
                            <a:pt x="0" y="1064"/>
                          </a:lnTo>
                          <a:lnTo>
                            <a:pt x="236" y="1064"/>
                          </a:lnTo>
                          <a:cubicBezTo>
                            <a:pt x="234" y="8"/>
                            <a:pt x="1770" y="0"/>
                            <a:pt x="1772" y="1064"/>
                          </a:cubicBezTo>
                          <a:lnTo>
                            <a:pt x="2012" y="1064"/>
                          </a:lnTo>
                          <a:lnTo>
                            <a:pt x="2012" y="54"/>
                          </a:lnTo>
                          <a:lnTo>
                            <a:pt x="0" y="54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51" name="Group 53"/>
                <p:cNvGrpSpPr>
                  <a:grpSpLocks/>
                </p:cNvGrpSpPr>
                <p:nvPr userDrawn="1"/>
              </p:nvGrpSpPr>
              <p:grpSpPr bwMode="auto">
                <a:xfrm>
                  <a:off x="262" y="399"/>
                  <a:ext cx="5208" cy="113"/>
                  <a:chOff x="254" y="463"/>
                  <a:chExt cx="5208" cy="113"/>
                </a:xfrm>
              </p:grpSpPr>
              <p:sp>
                <p:nvSpPr>
                  <p:cNvPr id="33" name="Freeform 54"/>
                  <p:cNvSpPr>
                    <a:spLocks/>
                  </p:cNvSpPr>
                  <p:nvPr/>
                </p:nvSpPr>
                <p:spPr bwMode="auto">
                  <a:xfrm flipH="1">
                    <a:off x="5232" y="468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4" name="Freeform 55"/>
                  <p:cNvSpPr>
                    <a:spLocks/>
                  </p:cNvSpPr>
                  <p:nvPr/>
                </p:nvSpPr>
                <p:spPr bwMode="auto">
                  <a:xfrm>
                    <a:off x="254" y="470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grpSp>
                <p:nvGrpSpPr>
                  <p:cNvPr id="52" name="Group 56"/>
                  <p:cNvGrpSpPr>
                    <a:grpSpLocks/>
                  </p:cNvGrpSpPr>
                  <p:nvPr/>
                </p:nvGrpSpPr>
                <p:grpSpPr bwMode="auto">
                  <a:xfrm>
                    <a:off x="450" y="463"/>
                    <a:ext cx="4812" cy="113"/>
                    <a:chOff x="450" y="463"/>
                    <a:chExt cx="4812" cy="113"/>
                  </a:xfrm>
                </p:grpSpPr>
                <p:grpSp>
                  <p:nvGrpSpPr>
                    <p:cNvPr id="53" name="Group 5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" y="464"/>
                      <a:ext cx="2924" cy="112"/>
                      <a:chOff x="0" y="283"/>
                      <a:chExt cx="5761" cy="220"/>
                    </a:xfrm>
                  </p:grpSpPr>
                  <p:grpSp>
                    <p:nvGrpSpPr>
                      <p:cNvPr id="54" name="Group 5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283"/>
                        <a:ext cx="822" cy="220"/>
                        <a:chOff x="240" y="720"/>
                        <a:chExt cx="3972" cy="1064"/>
                      </a:xfrm>
                    </p:grpSpPr>
                    <p:sp>
                      <p:nvSpPr>
                        <p:cNvPr id="69" name="Freeform 5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0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70" name="Freeform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2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55" name="Group 6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4" y="283"/>
                        <a:ext cx="822" cy="220"/>
                        <a:chOff x="247" y="720"/>
                        <a:chExt cx="3971" cy="1064"/>
                      </a:xfrm>
                    </p:grpSpPr>
                    <p:sp>
                      <p:nvSpPr>
                        <p:cNvPr id="67" name="Freeform 6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68" name="Freeform 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8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56" name="Group 6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7" y="283"/>
                        <a:ext cx="824" cy="220"/>
                        <a:chOff x="1647" y="283"/>
                        <a:chExt cx="824" cy="220"/>
                      </a:xfrm>
                    </p:grpSpPr>
                    <p:sp>
                      <p:nvSpPr>
                        <p:cNvPr id="65" name="Freeform 6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47" y="283"/>
                          <a:ext cx="416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66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5" y="283"/>
                          <a:ext cx="416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73" name="Group 6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71" y="283"/>
                        <a:ext cx="822" cy="220"/>
                        <a:chOff x="250" y="720"/>
                        <a:chExt cx="3972" cy="1064"/>
                      </a:xfrm>
                    </p:grpSpPr>
                    <p:sp>
                      <p:nvSpPr>
                        <p:cNvPr id="63" name="Freeform 6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50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64" name="Freeform 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22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74" name="Group 7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2" y="283"/>
                        <a:ext cx="822" cy="220"/>
                        <a:chOff x="243" y="720"/>
                        <a:chExt cx="3972" cy="1064"/>
                      </a:xfrm>
                    </p:grpSpPr>
                    <p:sp>
                      <p:nvSpPr>
                        <p:cNvPr id="61" name="Freeform 7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62" name="Freeform 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5" y="720"/>
                          <a:ext cx="200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75" name="Group 7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14" y="283"/>
                        <a:ext cx="824" cy="220"/>
                        <a:chOff x="241" y="720"/>
                        <a:chExt cx="3982" cy="1064"/>
                      </a:xfrm>
                    </p:grpSpPr>
                    <p:sp>
                      <p:nvSpPr>
                        <p:cNvPr id="59" name="Freeform 7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1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60" name="Freeform 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76" name="Group 7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39" y="283"/>
                        <a:ext cx="822" cy="220"/>
                        <a:chOff x="247" y="720"/>
                        <a:chExt cx="3973" cy="1064"/>
                      </a:xfrm>
                    </p:grpSpPr>
                    <p:sp>
                      <p:nvSpPr>
                        <p:cNvPr id="57" name="Freeform 7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7" y="720"/>
                          <a:ext cx="2001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58" name="Freeform 7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9" y="720"/>
                          <a:ext cx="2001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77" name="Group 7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8" y="463"/>
                      <a:ext cx="417" cy="112"/>
                      <a:chOff x="240" y="720"/>
                      <a:chExt cx="3980" cy="1064"/>
                    </a:xfrm>
                  </p:grpSpPr>
                  <p:sp>
                    <p:nvSpPr>
                      <p:cNvPr id="48" name="Freeform 8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9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78" name="Group 8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6" y="463"/>
                      <a:ext cx="419" cy="112"/>
                      <a:chOff x="240" y="720"/>
                      <a:chExt cx="3980" cy="1064"/>
                    </a:xfrm>
                  </p:grpSpPr>
                  <p:sp>
                    <p:nvSpPr>
                      <p:cNvPr id="46" name="Freeform 8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7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88" name="Group 8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13" y="463"/>
                      <a:ext cx="417" cy="112"/>
                      <a:chOff x="1646" y="283"/>
                      <a:chExt cx="823" cy="220"/>
                    </a:xfrm>
                  </p:grpSpPr>
                  <p:sp>
                    <p:nvSpPr>
                      <p:cNvPr id="44" name="Freeform 8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6" y="283"/>
                        <a:ext cx="416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5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53" y="283"/>
                        <a:ext cx="416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89" name="Group 13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3" y="463"/>
                      <a:ext cx="417" cy="112"/>
                      <a:chOff x="240" y="720"/>
                      <a:chExt cx="3980" cy="1064"/>
                    </a:xfrm>
                  </p:grpSpPr>
                  <p:sp>
                    <p:nvSpPr>
                      <p:cNvPr id="42" name="Freeform 8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43" name="Freeform 9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41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5051" y="463"/>
                      <a:ext cx="211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4"/>
                        </a:cxn>
                        <a:cxn ang="0">
                          <a:pos x="0" y="1064"/>
                        </a:cxn>
                        <a:cxn ang="0">
                          <a:pos x="236" y="1064"/>
                        </a:cxn>
                        <a:cxn ang="0">
                          <a:pos x="1772" y="1064"/>
                        </a:cxn>
                        <a:cxn ang="0">
                          <a:pos x="2012" y="1064"/>
                        </a:cxn>
                        <a:cxn ang="0">
                          <a:pos x="2012" y="54"/>
                        </a:cxn>
                        <a:cxn ang="0">
                          <a:pos x="0" y="54"/>
                        </a:cxn>
                      </a:cxnLst>
                      <a:rect l="0" t="0" r="r" b="b"/>
                      <a:pathLst>
                        <a:path w="2012" h="1064">
                          <a:moveTo>
                            <a:pt x="0" y="54"/>
                          </a:moveTo>
                          <a:lnTo>
                            <a:pt x="0" y="1064"/>
                          </a:lnTo>
                          <a:lnTo>
                            <a:pt x="236" y="1064"/>
                          </a:lnTo>
                          <a:cubicBezTo>
                            <a:pt x="234" y="8"/>
                            <a:pt x="1770" y="0"/>
                            <a:pt x="1772" y="1064"/>
                          </a:cubicBezTo>
                          <a:lnTo>
                            <a:pt x="2012" y="1064"/>
                          </a:lnTo>
                          <a:lnTo>
                            <a:pt x="2012" y="54"/>
                          </a:lnTo>
                          <a:lnTo>
                            <a:pt x="0" y="5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90" name="Group 92"/>
                <p:cNvGrpSpPr>
                  <a:grpSpLocks/>
                </p:cNvGrpSpPr>
                <p:nvPr userDrawn="1"/>
              </p:nvGrpSpPr>
              <p:grpSpPr bwMode="auto">
                <a:xfrm>
                  <a:off x="8" y="32"/>
                  <a:ext cx="568" cy="608"/>
                  <a:chOff x="8" y="32"/>
                  <a:chExt cx="568" cy="608"/>
                </a:xfrm>
              </p:grpSpPr>
              <p:sp>
                <p:nvSpPr>
                  <p:cNvPr id="31" name="Freeform 93"/>
                  <p:cNvSpPr>
                    <a:spLocks/>
                  </p:cNvSpPr>
                  <p:nvPr userDrawn="1"/>
                </p:nvSpPr>
                <p:spPr bwMode="auto">
                  <a:xfrm>
                    <a:off x="20" y="54"/>
                    <a:ext cx="556" cy="586"/>
                  </a:xfrm>
                  <a:custGeom>
                    <a:avLst/>
                    <a:gdLst/>
                    <a:ahLst/>
                    <a:cxnLst>
                      <a:cxn ang="0">
                        <a:pos x="1183" y="0"/>
                      </a:cxn>
                      <a:cxn ang="0">
                        <a:pos x="278" y="1706"/>
                      </a:cxn>
                      <a:cxn ang="0">
                        <a:pos x="2006" y="913"/>
                      </a:cxn>
                      <a:cxn ang="0">
                        <a:pos x="735" y="1519"/>
                      </a:cxn>
                      <a:cxn ang="0">
                        <a:pos x="1661" y="1060"/>
                      </a:cxn>
                      <a:cxn ang="0">
                        <a:pos x="1060" y="1394"/>
                      </a:cxn>
                      <a:cxn ang="0">
                        <a:pos x="1489" y="1187"/>
                      </a:cxn>
                      <a:cxn ang="0">
                        <a:pos x="1255" y="1355"/>
                      </a:cxn>
                      <a:cxn ang="0">
                        <a:pos x="1430" y="1221"/>
                      </a:cxn>
                      <a:cxn ang="0">
                        <a:pos x="1144" y="1403"/>
                      </a:cxn>
                      <a:cxn ang="0">
                        <a:pos x="1611" y="1144"/>
                      </a:cxn>
                      <a:cxn ang="0">
                        <a:pos x="843" y="1503"/>
                      </a:cxn>
                      <a:cxn ang="0">
                        <a:pos x="1876" y="960"/>
                      </a:cxn>
                      <a:cxn ang="0">
                        <a:pos x="474" y="1620"/>
                      </a:cxn>
                      <a:cxn ang="0">
                        <a:pos x="1158" y="267"/>
                      </a:cxn>
                      <a:cxn ang="0">
                        <a:pos x="1183" y="0"/>
                      </a:cxn>
                    </a:cxnLst>
                    <a:rect l="0" t="0" r="r" b="b"/>
                    <a:pathLst>
                      <a:path w="2570" h="2766">
                        <a:moveTo>
                          <a:pt x="1183" y="0"/>
                        </a:moveTo>
                        <a:cubicBezTo>
                          <a:pt x="31" y="34"/>
                          <a:pt x="0" y="1232"/>
                          <a:pt x="278" y="1706"/>
                        </a:cubicBezTo>
                        <a:cubicBezTo>
                          <a:pt x="888" y="2766"/>
                          <a:pt x="2570" y="2078"/>
                          <a:pt x="2006" y="913"/>
                        </a:cubicBezTo>
                        <a:cubicBezTo>
                          <a:pt x="1480" y="86"/>
                          <a:pt x="309" y="751"/>
                          <a:pt x="735" y="1519"/>
                        </a:cubicBezTo>
                        <a:cubicBezTo>
                          <a:pt x="1085" y="2095"/>
                          <a:pt x="2037" y="1686"/>
                          <a:pt x="1661" y="1060"/>
                        </a:cubicBezTo>
                        <a:cubicBezTo>
                          <a:pt x="1411" y="668"/>
                          <a:pt x="776" y="977"/>
                          <a:pt x="1060" y="1394"/>
                        </a:cubicBezTo>
                        <a:cubicBezTo>
                          <a:pt x="1252" y="1653"/>
                          <a:pt x="1647" y="1455"/>
                          <a:pt x="1489" y="1187"/>
                        </a:cubicBezTo>
                        <a:cubicBezTo>
                          <a:pt x="1389" y="1046"/>
                          <a:pt x="1055" y="1113"/>
                          <a:pt x="1255" y="1355"/>
                        </a:cubicBezTo>
                        <a:cubicBezTo>
                          <a:pt x="1185" y="1378"/>
                          <a:pt x="1221" y="1037"/>
                          <a:pt x="1430" y="1221"/>
                        </a:cubicBezTo>
                        <a:cubicBezTo>
                          <a:pt x="1522" y="1329"/>
                          <a:pt x="1328" y="1570"/>
                          <a:pt x="1144" y="1403"/>
                        </a:cubicBezTo>
                        <a:cubicBezTo>
                          <a:pt x="869" y="1019"/>
                          <a:pt x="1486" y="835"/>
                          <a:pt x="1611" y="1144"/>
                        </a:cubicBezTo>
                        <a:cubicBezTo>
                          <a:pt x="1803" y="1494"/>
                          <a:pt x="1244" y="1970"/>
                          <a:pt x="843" y="1503"/>
                        </a:cubicBezTo>
                        <a:cubicBezTo>
                          <a:pt x="467" y="868"/>
                          <a:pt x="1441" y="259"/>
                          <a:pt x="1876" y="960"/>
                        </a:cubicBezTo>
                        <a:cubicBezTo>
                          <a:pt x="2288" y="1625"/>
                          <a:pt x="1142" y="2588"/>
                          <a:pt x="474" y="1620"/>
                        </a:cubicBezTo>
                        <a:cubicBezTo>
                          <a:pt x="341" y="1336"/>
                          <a:pt x="221" y="417"/>
                          <a:pt x="1158" y="267"/>
                        </a:cubicBezTo>
                        <a:lnTo>
                          <a:pt x="1183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32" name="Freeform 94"/>
                  <p:cNvSpPr>
                    <a:spLocks/>
                  </p:cNvSpPr>
                  <p:nvPr userDrawn="1"/>
                </p:nvSpPr>
                <p:spPr bwMode="auto">
                  <a:xfrm>
                    <a:off x="8" y="32"/>
                    <a:ext cx="556" cy="586"/>
                  </a:xfrm>
                  <a:custGeom>
                    <a:avLst/>
                    <a:gdLst/>
                    <a:ahLst/>
                    <a:cxnLst>
                      <a:cxn ang="0">
                        <a:pos x="1183" y="0"/>
                      </a:cxn>
                      <a:cxn ang="0">
                        <a:pos x="278" y="1706"/>
                      </a:cxn>
                      <a:cxn ang="0">
                        <a:pos x="2006" y="913"/>
                      </a:cxn>
                      <a:cxn ang="0">
                        <a:pos x="735" y="1519"/>
                      </a:cxn>
                      <a:cxn ang="0">
                        <a:pos x="1661" y="1060"/>
                      </a:cxn>
                      <a:cxn ang="0">
                        <a:pos x="1060" y="1394"/>
                      </a:cxn>
                      <a:cxn ang="0">
                        <a:pos x="1489" y="1187"/>
                      </a:cxn>
                      <a:cxn ang="0">
                        <a:pos x="1255" y="1355"/>
                      </a:cxn>
                      <a:cxn ang="0">
                        <a:pos x="1430" y="1221"/>
                      </a:cxn>
                      <a:cxn ang="0">
                        <a:pos x="1144" y="1403"/>
                      </a:cxn>
                      <a:cxn ang="0">
                        <a:pos x="1611" y="1144"/>
                      </a:cxn>
                      <a:cxn ang="0">
                        <a:pos x="843" y="1503"/>
                      </a:cxn>
                      <a:cxn ang="0">
                        <a:pos x="1876" y="960"/>
                      </a:cxn>
                      <a:cxn ang="0">
                        <a:pos x="474" y="1620"/>
                      </a:cxn>
                      <a:cxn ang="0">
                        <a:pos x="1158" y="267"/>
                      </a:cxn>
                      <a:cxn ang="0">
                        <a:pos x="1183" y="0"/>
                      </a:cxn>
                    </a:cxnLst>
                    <a:rect l="0" t="0" r="r" b="b"/>
                    <a:pathLst>
                      <a:path w="2570" h="2766">
                        <a:moveTo>
                          <a:pt x="1183" y="0"/>
                        </a:moveTo>
                        <a:cubicBezTo>
                          <a:pt x="31" y="34"/>
                          <a:pt x="0" y="1232"/>
                          <a:pt x="278" y="1706"/>
                        </a:cubicBezTo>
                        <a:cubicBezTo>
                          <a:pt x="888" y="2766"/>
                          <a:pt x="2570" y="2078"/>
                          <a:pt x="2006" y="913"/>
                        </a:cubicBezTo>
                        <a:cubicBezTo>
                          <a:pt x="1480" y="86"/>
                          <a:pt x="309" y="751"/>
                          <a:pt x="735" y="1519"/>
                        </a:cubicBezTo>
                        <a:cubicBezTo>
                          <a:pt x="1085" y="2095"/>
                          <a:pt x="2037" y="1686"/>
                          <a:pt x="1661" y="1060"/>
                        </a:cubicBezTo>
                        <a:cubicBezTo>
                          <a:pt x="1411" y="668"/>
                          <a:pt x="776" y="977"/>
                          <a:pt x="1060" y="1394"/>
                        </a:cubicBezTo>
                        <a:cubicBezTo>
                          <a:pt x="1252" y="1653"/>
                          <a:pt x="1647" y="1455"/>
                          <a:pt x="1489" y="1187"/>
                        </a:cubicBezTo>
                        <a:cubicBezTo>
                          <a:pt x="1389" y="1046"/>
                          <a:pt x="1055" y="1113"/>
                          <a:pt x="1255" y="1355"/>
                        </a:cubicBezTo>
                        <a:cubicBezTo>
                          <a:pt x="1185" y="1378"/>
                          <a:pt x="1221" y="1037"/>
                          <a:pt x="1430" y="1221"/>
                        </a:cubicBezTo>
                        <a:cubicBezTo>
                          <a:pt x="1522" y="1329"/>
                          <a:pt x="1328" y="1570"/>
                          <a:pt x="1144" y="1403"/>
                        </a:cubicBezTo>
                        <a:cubicBezTo>
                          <a:pt x="869" y="1019"/>
                          <a:pt x="1486" y="835"/>
                          <a:pt x="1611" y="1144"/>
                        </a:cubicBezTo>
                        <a:cubicBezTo>
                          <a:pt x="1803" y="1494"/>
                          <a:pt x="1244" y="1970"/>
                          <a:pt x="843" y="1503"/>
                        </a:cubicBezTo>
                        <a:cubicBezTo>
                          <a:pt x="467" y="868"/>
                          <a:pt x="1441" y="259"/>
                          <a:pt x="1876" y="960"/>
                        </a:cubicBezTo>
                        <a:cubicBezTo>
                          <a:pt x="2288" y="1625"/>
                          <a:pt x="1142" y="2588"/>
                          <a:pt x="474" y="1620"/>
                        </a:cubicBezTo>
                        <a:cubicBezTo>
                          <a:pt x="341" y="1336"/>
                          <a:pt x="221" y="417"/>
                          <a:pt x="1158" y="267"/>
                        </a:cubicBezTo>
                        <a:lnTo>
                          <a:pt x="1183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28" name="Freeform 95"/>
                <p:cNvSpPr>
                  <a:spLocks/>
                </p:cNvSpPr>
                <p:nvPr userDrawn="1"/>
              </p:nvSpPr>
              <p:spPr bwMode="auto">
                <a:xfrm flipH="1">
                  <a:off x="5176" y="54"/>
                  <a:ext cx="556" cy="586"/>
                </a:xfrm>
                <a:custGeom>
                  <a:avLst/>
                  <a:gdLst/>
                  <a:ahLst/>
                  <a:cxnLst>
                    <a:cxn ang="0">
                      <a:pos x="1183" y="0"/>
                    </a:cxn>
                    <a:cxn ang="0">
                      <a:pos x="278" y="1706"/>
                    </a:cxn>
                    <a:cxn ang="0">
                      <a:pos x="2006" y="913"/>
                    </a:cxn>
                    <a:cxn ang="0">
                      <a:pos x="735" y="1519"/>
                    </a:cxn>
                    <a:cxn ang="0">
                      <a:pos x="1661" y="1060"/>
                    </a:cxn>
                    <a:cxn ang="0">
                      <a:pos x="1060" y="1394"/>
                    </a:cxn>
                    <a:cxn ang="0">
                      <a:pos x="1489" y="1187"/>
                    </a:cxn>
                    <a:cxn ang="0">
                      <a:pos x="1255" y="1355"/>
                    </a:cxn>
                    <a:cxn ang="0">
                      <a:pos x="1430" y="1221"/>
                    </a:cxn>
                    <a:cxn ang="0">
                      <a:pos x="1144" y="1403"/>
                    </a:cxn>
                    <a:cxn ang="0">
                      <a:pos x="1611" y="1144"/>
                    </a:cxn>
                    <a:cxn ang="0">
                      <a:pos x="843" y="1503"/>
                    </a:cxn>
                    <a:cxn ang="0">
                      <a:pos x="1876" y="960"/>
                    </a:cxn>
                    <a:cxn ang="0">
                      <a:pos x="474" y="1620"/>
                    </a:cxn>
                    <a:cxn ang="0">
                      <a:pos x="1158" y="267"/>
                    </a:cxn>
                    <a:cxn ang="0">
                      <a:pos x="1183" y="0"/>
                    </a:cxn>
                  </a:cxnLst>
                  <a:rect l="0" t="0" r="r" b="b"/>
                  <a:pathLst>
                    <a:path w="2570" h="2766">
                      <a:moveTo>
                        <a:pt x="1183" y="0"/>
                      </a:moveTo>
                      <a:cubicBezTo>
                        <a:pt x="31" y="34"/>
                        <a:pt x="0" y="1232"/>
                        <a:pt x="278" y="1706"/>
                      </a:cubicBezTo>
                      <a:cubicBezTo>
                        <a:pt x="888" y="2766"/>
                        <a:pt x="2570" y="2078"/>
                        <a:pt x="2006" y="913"/>
                      </a:cubicBezTo>
                      <a:cubicBezTo>
                        <a:pt x="1480" y="86"/>
                        <a:pt x="309" y="751"/>
                        <a:pt x="735" y="1519"/>
                      </a:cubicBezTo>
                      <a:cubicBezTo>
                        <a:pt x="1085" y="2095"/>
                        <a:pt x="2037" y="1686"/>
                        <a:pt x="1661" y="1060"/>
                      </a:cubicBezTo>
                      <a:cubicBezTo>
                        <a:pt x="1411" y="668"/>
                        <a:pt x="776" y="977"/>
                        <a:pt x="1060" y="1394"/>
                      </a:cubicBezTo>
                      <a:cubicBezTo>
                        <a:pt x="1252" y="1653"/>
                        <a:pt x="1647" y="1455"/>
                        <a:pt x="1489" y="1187"/>
                      </a:cubicBezTo>
                      <a:cubicBezTo>
                        <a:pt x="1389" y="1046"/>
                        <a:pt x="1055" y="1113"/>
                        <a:pt x="1255" y="1355"/>
                      </a:cubicBezTo>
                      <a:cubicBezTo>
                        <a:pt x="1185" y="1378"/>
                        <a:pt x="1221" y="1037"/>
                        <a:pt x="1430" y="1221"/>
                      </a:cubicBezTo>
                      <a:cubicBezTo>
                        <a:pt x="1522" y="1329"/>
                        <a:pt x="1328" y="1570"/>
                        <a:pt x="1144" y="1403"/>
                      </a:cubicBezTo>
                      <a:cubicBezTo>
                        <a:pt x="869" y="1019"/>
                        <a:pt x="1486" y="835"/>
                        <a:pt x="1611" y="1144"/>
                      </a:cubicBezTo>
                      <a:cubicBezTo>
                        <a:pt x="1803" y="1494"/>
                        <a:pt x="1244" y="1970"/>
                        <a:pt x="843" y="1503"/>
                      </a:cubicBezTo>
                      <a:cubicBezTo>
                        <a:pt x="467" y="868"/>
                        <a:pt x="1441" y="259"/>
                        <a:pt x="1876" y="960"/>
                      </a:cubicBezTo>
                      <a:cubicBezTo>
                        <a:pt x="2288" y="1625"/>
                        <a:pt x="1142" y="2588"/>
                        <a:pt x="474" y="1620"/>
                      </a:cubicBezTo>
                      <a:cubicBezTo>
                        <a:pt x="341" y="1336"/>
                        <a:pt x="221" y="417"/>
                        <a:pt x="1158" y="267"/>
                      </a:cubicBezTo>
                      <a:lnTo>
                        <a:pt x="1183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29" name="Freeform 96"/>
                <p:cNvSpPr>
                  <a:spLocks/>
                </p:cNvSpPr>
                <p:nvPr userDrawn="1"/>
              </p:nvSpPr>
              <p:spPr bwMode="auto">
                <a:xfrm flipH="1">
                  <a:off x="5164" y="32"/>
                  <a:ext cx="556" cy="586"/>
                </a:xfrm>
                <a:custGeom>
                  <a:avLst/>
                  <a:gdLst/>
                  <a:ahLst/>
                  <a:cxnLst>
                    <a:cxn ang="0">
                      <a:pos x="1183" y="0"/>
                    </a:cxn>
                    <a:cxn ang="0">
                      <a:pos x="278" y="1706"/>
                    </a:cxn>
                    <a:cxn ang="0">
                      <a:pos x="2006" y="913"/>
                    </a:cxn>
                    <a:cxn ang="0">
                      <a:pos x="735" y="1519"/>
                    </a:cxn>
                    <a:cxn ang="0">
                      <a:pos x="1661" y="1060"/>
                    </a:cxn>
                    <a:cxn ang="0">
                      <a:pos x="1060" y="1394"/>
                    </a:cxn>
                    <a:cxn ang="0">
                      <a:pos x="1489" y="1187"/>
                    </a:cxn>
                    <a:cxn ang="0">
                      <a:pos x="1255" y="1355"/>
                    </a:cxn>
                    <a:cxn ang="0">
                      <a:pos x="1430" y="1221"/>
                    </a:cxn>
                    <a:cxn ang="0">
                      <a:pos x="1144" y="1403"/>
                    </a:cxn>
                    <a:cxn ang="0">
                      <a:pos x="1611" y="1144"/>
                    </a:cxn>
                    <a:cxn ang="0">
                      <a:pos x="843" y="1503"/>
                    </a:cxn>
                    <a:cxn ang="0">
                      <a:pos x="1876" y="960"/>
                    </a:cxn>
                    <a:cxn ang="0">
                      <a:pos x="474" y="1620"/>
                    </a:cxn>
                    <a:cxn ang="0">
                      <a:pos x="1158" y="267"/>
                    </a:cxn>
                    <a:cxn ang="0">
                      <a:pos x="1183" y="0"/>
                    </a:cxn>
                  </a:cxnLst>
                  <a:rect l="0" t="0" r="r" b="b"/>
                  <a:pathLst>
                    <a:path w="2570" h="2766">
                      <a:moveTo>
                        <a:pt x="1183" y="0"/>
                      </a:moveTo>
                      <a:cubicBezTo>
                        <a:pt x="31" y="34"/>
                        <a:pt x="0" y="1232"/>
                        <a:pt x="278" y="1706"/>
                      </a:cubicBezTo>
                      <a:cubicBezTo>
                        <a:pt x="888" y="2766"/>
                        <a:pt x="2570" y="2078"/>
                        <a:pt x="2006" y="913"/>
                      </a:cubicBezTo>
                      <a:cubicBezTo>
                        <a:pt x="1480" y="86"/>
                        <a:pt x="309" y="751"/>
                        <a:pt x="735" y="1519"/>
                      </a:cubicBezTo>
                      <a:cubicBezTo>
                        <a:pt x="1085" y="2095"/>
                        <a:pt x="2037" y="1686"/>
                        <a:pt x="1661" y="1060"/>
                      </a:cubicBezTo>
                      <a:cubicBezTo>
                        <a:pt x="1411" y="668"/>
                        <a:pt x="776" y="977"/>
                        <a:pt x="1060" y="1394"/>
                      </a:cubicBezTo>
                      <a:cubicBezTo>
                        <a:pt x="1252" y="1653"/>
                        <a:pt x="1647" y="1455"/>
                        <a:pt x="1489" y="1187"/>
                      </a:cubicBezTo>
                      <a:cubicBezTo>
                        <a:pt x="1389" y="1046"/>
                        <a:pt x="1055" y="1113"/>
                        <a:pt x="1255" y="1355"/>
                      </a:cubicBezTo>
                      <a:cubicBezTo>
                        <a:pt x="1185" y="1378"/>
                        <a:pt x="1221" y="1037"/>
                        <a:pt x="1430" y="1221"/>
                      </a:cubicBezTo>
                      <a:cubicBezTo>
                        <a:pt x="1522" y="1329"/>
                        <a:pt x="1328" y="1570"/>
                        <a:pt x="1144" y="1403"/>
                      </a:cubicBezTo>
                      <a:cubicBezTo>
                        <a:pt x="869" y="1019"/>
                        <a:pt x="1486" y="835"/>
                        <a:pt x="1611" y="1144"/>
                      </a:cubicBezTo>
                      <a:cubicBezTo>
                        <a:pt x="1803" y="1494"/>
                        <a:pt x="1244" y="1970"/>
                        <a:pt x="843" y="1503"/>
                      </a:cubicBezTo>
                      <a:cubicBezTo>
                        <a:pt x="467" y="868"/>
                        <a:pt x="1441" y="259"/>
                        <a:pt x="1876" y="960"/>
                      </a:cubicBezTo>
                      <a:cubicBezTo>
                        <a:pt x="2288" y="1625"/>
                        <a:pt x="1142" y="2588"/>
                        <a:pt x="474" y="1620"/>
                      </a:cubicBezTo>
                      <a:cubicBezTo>
                        <a:pt x="341" y="1336"/>
                        <a:pt x="221" y="417"/>
                        <a:pt x="1158" y="267"/>
                      </a:cubicBezTo>
                      <a:lnTo>
                        <a:pt x="118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30" name="Rectangle 97"/>
                <p:cNvSpPr>
                  <a:spLocks noChangeArrowheads="1"/>
                </p:cNvSpPr>
                <p:nvPr userDrawn="1"/>
              </p:nvSpPr>
              <p:spPr bwMode="auto">
                <a:xfrm>
                  <a:off x="248" y="32"/>
                  <a:ext cx="5232" cy="5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  <p:sp>
            <p:nvSpPr>
              <p:cNvPr id="22" name="Rectangle 98"/>
              <p:cNvSpPr>
                <a:spLocks noChangeArrowheads="1"/>
              </p:cNvSpPr>
              <p:nvPr userDrawn="1"/>
            </p:nvSpPr>
            <p:spPr bwMode="hidden">
              <a:xfrm>
                <a:off x="480" y="2509"/>
                <a:ext cx="4786" cy="192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1" name="Group 99"/>
            <p:cNvGrpSpPr>
              <a:grpSpLocks/>
            </p:cNvGrpSpPr>
            <p:nvPr userDrawn="1"/>
          </p:nvGrpSpPr>
          <p:grpSpPr bwMode="auto">
            <a:xfrm>
              <a:off x="192" y="2592"/>
              <a:ext cx="240" cy="1152"/>
              <a:chOff x="192" y="2592"/>
              <a:chExt cx="384" cy="1728"/>
            </a:xfrm>
          </p:grpSpPr>
          <p:sp>
            <p:nvSpPr>
              <p:cNvPr id="11" name="AutoShape 100"/>
              <p:cNvSpPr>
                <a:spLocks noChangeArrowheads="1"/>
              </p:cNvSpPr>
              <p:nvPr/>
            </p:nvSpPr>
            <p:spPr bwMode="ltGray">
              <a:xfrm>
                <a:off x="192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2" name="AutoShape 101"/>
              <p:cNvSpPr>
                <a:spLocks noChangeArrowheads="1"/>
              </p:cNvSpPr>
              <p:nvPr/>
            </p:nvSpPr>
            <p:spPr bwMode="ltGray">
              <a:xfrm>
                <a:off x="336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3" name="AutoShape 102"/>
              <p:cNvSpPr>
                <a:spLocks noChangeArrowheads="1"/>
              </p:cNvSpPr>
              <p:nvPr/>
            </p:nvSpPr>
            <p:spPr bwMode="ltGray">
              <a:xfrm>
                <a:off x="480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  <p:grpSp>
          <p:nvGrpSpPr>
            <p:cNvPr id="92" name="Group 103"/>
            <p:cNvGrpSpPr>
              <a:grpSpLocks/>
            </p:cNvGrpSpPr>
            <p:nvPr userDrawn="1"/>
          </p:nvGrpSpPr>
          <p:grpSpPr bwMode="auto">
            <a:xfrm>
              <a:off x="5328" y="2592"/>
              <a:ext cx="240" cy="1152"/>
              <a:chOff x="192" y="2592"/>
              <a:chExt cx="384" cy="1728"/>
            </a:xfrm>
          </p:grpSpPr>
          <p:sp>
            <p:nvSpPr>
              <p:cNvPr id="8" name="AutoShape 104"/>
              <p:cNvSpPr>
                <a:spLocks noChangeArrowheads="1"/>
              </p:cNvSpPr>
              <p:nvPr/>
            </p:nvSpPr>
            <p:spPr bwMode="ltGray">
              <a:xfrm>
                <a:off x="192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" name="AutoShape 105"/>
              <p:cNvSpPr>
                <a:spLocks noChangeArrowheads="1"/>
              </p:cNvSpPr>
              <p:nvPr/>
            </p:nvSpPr>
            <p:spPr bwMode="ltGray">
              <a:xfrm>
                <a:off x="336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10" name="AutoShape 106"/>
              <p:cNvSpPr>
                <a:spLocks noChangeArrowheads="1"/>
              </p:cNvSpPr>
              <p:nvPr/>
            </p:nvSpPr>
            <p:spPr bwMode="ltGray">
              <a:xfrm>
                <a:off x="480" y="2592"/>
                <a:ext cx="96" cy="1728"/>
              </a:xfrm>
              <a:prstGeom prst="roundRect">
                <a:avLst>
                  <a:gd name="adj" fmla="val 50000"/>
                </a:avLst>
              </a:prstGeom>
              <a:gradFill rotWithShape="0">
                <a:gsLst>
                  <a:gs pos="0">
                    <a:schemeClr val="bg1"/>
                  </a:gs>
                  <a:gs pos="100000">
                    <a:schemeClr val="accent1"/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</p:grpSp>
      </p:grpSp>
      <p:sp>
        <p:nvSpPr>
          <p:cNvPr id="95339" name="Rectangle 107"/>
          <p:cNvSpPr>
            <a:spLocks noGrp="1" noChangeArrowheads="1"/>
          </p:cNvSpPr>
          <p:nvPr>
            <p:ph type="ctrTitle"/>
          </p:nvPr>
        </p:nvSpPr>
        <p:spPr>
          <a:xfrm>
            <a:off x="685800" y="17526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5340" name="Rectangle 108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1148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09" name="Rectangle 10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110" name="Rectangle 1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1" name="Rectangle 1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838200"/>
            <a:ext cx="1943100" cy="541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838200"/>
            <a:ext cx="5676900" cy="541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chart</a:t>
            </a:r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368022-87FA-48FC-B213-F59B0B743CF3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le and Diagram or Organization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martArt Placeholder 2"/>
          <p:cNvSpPr>
            <a:spLocks noGrp="1"/>
          </p:cNvSpPr>
          <p:nvPr>
            <p:ph type="dgm" idx="1"/>
          </p:nvPr>
        </p:nvSpPr>
        <p:spPr>
          <a:xfrm>
            <a:off x="685800" y="2133600"/>
            <a:ext cx="7772400" cy="4114800"/>
          </a:xfrm>
        </p:spPr>
        <p:txBody>
          <a:bodyPr/>
          <a:lstStyle/>
          <a:p>
            <a:pPr lvl="0"/>
            <a:r>
              <a:rPr lang="en-US" noProof="0" smtClean="0"/>
              <a:t>Click icon to add SmartArt graphic</a:t>
            </a:r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271CD9-5CF6-4FDA-8B18-092797E5AF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5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8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4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3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99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6" name="Rectangle 100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Rectangle 101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advClick="0" advTm="5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5760" cy="4320"/>
          </a:xfrm>
        </p:grpSpPr>
        <p:grpSp>
          <p:nvGrpSpPr>
            <p:cNvPr id="3" name="Group 3"/>
            <p:cNvGrpSpPr>
              <a:grpSpLocks/>
            </p:cNvGrpSpPr>
            <p:nvPr userDrawn="1"/>
          </p:nvGrpSpPr>
          <p:grpSpPr bwMode="auto">
            <a:xfrm>
              <a:off x="0" y="0"/>
              <a:ext cx="5760" cy="4320"/>
              <a:chOff x="0" y="0"/>
              <a:chExt cx="5760" cy="4320"/>
            </a:xfrm>
          </p:grpSpPr>
          <p:sp>
            <p:nvSpPr>
              <p:cNvPr id="94212" name="Rectangle 4"/>
              <p:cNvSpPr>
                <a:spLocks noChangeArrowheads="1"/>
              </p:cNvSpPr>
              <p:nvPr/>
            </p:nvSpPr>
            <p:spPr bwMode="hidden">
              <a:xfrm>
                <a:off x="5280" y="480"/>
                <a:ext cx="336" cy="1344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3" name="Rectangle 5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5664" cy="96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4" name="Rectangle 6"/>
              <p:cNvSpPr>
                <a:spLocks noChangeArrowheads="1"/>
              </p:cNvSpPr>
              <p:nvPr/>
            </p:nvSpPr>
            <p:spPr bwMode="ltGray">
              <a:xfrm>
                <a:off x="5616" y="0"/>
                <a:ext cx="144" cy="43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5" name="Rectangle 7"/>
              <p:cNvSpPr>
                <a:spLocks noChangeArrowheads="1"/>
              </p:cNvSpPr>
              <p:nvPr/>
            </p:nvSpPr>
            <p:spPr bwMode="ltGray">
              <a:xfrm>
                <a:off x="0" y="0"/>
                <a:ext cx="144" cy="4320"/>
              </a:xfrm>
              <a:prstGeom prst="rect">
                <a:avLst/>
              </a:prstGeom>
              <a:gradFill rotWithShape="0">
                <a:gsLst>
                  <a:gs pos="0">
                    <a:schemeClr val="bg2"/>
                  </a:gs>
                  <a:gs pos="50000">
                    <a:schemeClr val="accent2"/>
                  </a:gs>
                  <a:gs pos="100000">
                    <a:schemeClr val="bg2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sp>
            <p:nvSpPr>
              <p:cNvPr id="94216" name="Rectangle 8"/>
              <p:cNvSpPr>
                <a:spLocks noChangeArrowheads="1"/>
              </p:cNvSpPr>
              <p:nvPr/>
            </p:nvSpPr>
            <p:spPr bwMode="hidden">
              <a:xfrm>
                <a:off x="144" y="480"/>
                <a:ext cx="336" cy="1344"/>
              </a:xfrm>
              <a:prstGeom prst="rect">
                <a:avLst/>
              </a:prstGeom>
              <a:gradFill rotWithShape="0">
                <a:gsLst>
                  <a:gs pos="0">
                    <a:schemeClr val="accent1"/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>
                  <a:defRPr/>
                </a:pPr>
                <a:endParaRPr lang="en-US"/>
              </a:p>
            </p:txBody>
          </p:sp>
          <p:grpSp>
            <p:nvGrpSpPr>
              <p:cNvPr id="4" name="Group 9"/>
              <p:cNvGrpSpPr>
                <a:grpSpLocks/>
              </p:cNvGrpSpPr>
              <p:nvPr/>
            </p:nvGrpSpPr>
            <p:grpSpPr bwMode="auto">
              <a:xfrm>
                <a:off x="8" y="32"/>
                <a:ext cx="5724" cy="608"/>
                <a:chOff x="8" y="32"/>
                <a:chExt cx="5724" cy="608"/>
              </a:xfrm>
            </p:grpSpPr>
            <p:sp>
              <p:nvSpPr>
                <p:cNvPr id="94218" name="AutoShape 10"/>
                <p:cNvSpPr>
                  <a:spLocks noChangeArrowheads="1"/>
                </p:cNvSpPr>
                <p:nvPr userDrawn="1"/>
              </p:nvSpPr>
              <p:spPr bwMode="auto">
                <a:xfrm>
                  <a:off x="56" y="32"/>
                  <a:ext cx="5641" cy="480"/>
                </a:xfrm>
                <a:prstGeom prst="roundRect">
                  <a:avLst>
                    <a:gd name="adj" fmla="val 50000"/>
                  </a:avLst>
                </a:prstGeom>
                <a:solidFill>
                  <a:schemeClr val="accent2"/>
                </a:solidFill>
                <a:ln w="9525">
                  <a:noFill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219" name="Rectangle 11"/>
                <p:cNvSpPr>
                  <a:spLocks noChangeArrowheads="1"/>
                </p:cNvSpPr>
                <p:nvPr userDrawn="1"/>
              </p:nvSpPr>
              <p:spPr bwMode="auto">
                <a:xfrm>
                  <a:off x="248" y="56"/>
                  <a:ext cx="5232" cy="56"/>
                </a:xfrm>
                <a:prstGeom prst="rect">
                  <a:avLst/>
                </a:prstGeom>
                <a:solidFill>
                  <a:schemeClr val="bg2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grpSp>
              <p:nvGrpSpPr>
                <p:cNvPr id="5" name="Group 12"/>
                <p:cNvGrpSpPr>
                  <a:grpSpLocks/>
                </p:cNvGrpSpPr>
                <p:nvPr userDrawn="1"/>
              </p:nvGrpSpPr>
              <p:grpSpPr bwMode="auto">
                <a:xfrm>
                  <a:off x="272" y="400"/>
                  <a:ext cx="5208" cy="113"/>
                  <a:chOff x="254" y="463"/>
                  <a:chExt cx="5208" cy="113"/>
                </a:xfrm>
              </p:grpSpPr>
              <p:sp>
                <p:nvSpPr>
                  <p:cNvPr id="94221" name="Freeform 13"/>
                  <p:cNvSpPr>
                    <a:spLocks/>
                  </p:cNvSpPr>
                  <p:nvPr/>
                </p:nvSpPr>
                <p:spPr bwMode="auto">
                  <a:xfrm flipH="1">
                    <a:off x="5232" y="468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222" name="Freeform 14"/>
                  <p:cNvSpPr>
                    <a:spLocks/>
                  </p:cNvSpPr>
                  <p:nvPr/>
                </p:nvSpPr>
                <p:spPr bwMode="auto">
                  <a:xfrm>
                    <a:off x="254" y="470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grpSp>
                <p:nvGrpSpPr>
                  <p:cNvPr id="6" name="Group 15"/>
                  <p:cNvGrpSpPr>
                    <a:grpSpLocks/>
                  </p:cNvGrpSpPr>
                  <p:nvPr/>
                </p:nvGrpSpPr>
                <p:grpSpPr bwMode="auto">
                  <a:xfrm>
                    <a:off x="450" y="463"/>
                    <a:ext cx="4812" cy="113"/>
                    <a:chOff x="450" y="463"/>
                    <a:chExt cx="4812" cy="113"/>
                  </a:xfrm>
                </p:grpSpPr>
                <p:grpSp>
                  <p:nvGrpSpPr>
                    <p:cNvPr id="7" name="Group 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" y="464"/>
                      <a:ext cx="2928" cy="112"/>
                      <a:chOff x="0" y="283"/>
                      <a:chExt cx="5760" cy="220"/>
                    </a:xfrm>
                  </p:grpSpPr>
                  <p:grpSp>
                    <p:nvGrpSpPr>
                      <p:cNvPr id="8" name="Group 17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26" name="Freeform 1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0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27" name="Freeform 1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9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9" name="Group 20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29" name="Freeform 2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30" name="Freeform 2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6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10" name="Group 23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6" y="283"/>
                        <a:ext cx="823" cy="220"/>
                        <a:chOff x="1646" y="283"/>
                        <a:chExt cx="823" cy="220"/>
                      </a:xfrm>
                    </p:grpSpPr>
                    <p:sp>
                      <p:nvSpPr>
                        <p:cNvPr id="94232" name="Freeform 2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50" y="283"/>
                          <a:ext cx="411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33" name="Freeform 2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4" y="283"/>
                          <a:ext cx="415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11" name="Group 2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69" y="283"/>
                        <a:ext cx="822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35" name="Freeform 2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9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36" name="Freeform 2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1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12" name="Group 2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1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38" name="Freeform 3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1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39" name="Freeform 3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0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13" name="Group 3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14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41" name="Freeform 3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42" name="Freeform 3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14" name="Group 3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37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44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45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bg2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15" name="Group 3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8" y="463"/>
                      <a:ext cx="418" cy="112"/>
                      <a:chOff x="240" y="720"/>
                      <a:chExt cx="3980" cy="1064"/>
                    </a:xfrm>
                  </p:grpSpPr>
                  <p:sp>
                    <p:nvSpPr>
                      <p:cNvPr id="94247" name="Freeform 3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48" name="Freeform 4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1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6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6" y="463"/>
                      <a:ext cx="419" cy="112"/>
                      <a:chOff x="240" y="720"/>
                      <a:chExt cx="3980" cy="1064"/>
                    </a:xfrm>
                  </p:grpSpPr>
                  <p:sp>
                    <p:nvSpPr>
                      <p:cNvPr id="94250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51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7" name="Group 44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15" y="463"/>
                      <a:ext cx="418" cy="112"/>
                      <a:chOff x="1646" y="283"/>
                      <a:chExt cx="823" cy="220"/>
                    </a:xfrm>
                  </p:grpSpPr>
                  <p:sp>
                    <p:nvSpPr>
                      <p:cNvPr id="94253" name="Freeform 4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6" y="283"/>
                        <a:ext cx="415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54" name="Freeform 4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54" y="283"/>
                        <a:ext cx="415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18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3" y="463"/>
                      <a:ext cx="418" cy="112"/>
                      <a:chOff x="240" y="720"/>
                      <a:chExt cx="3980" cy="1064"/>
                    </a:xfrm>
                  </p:grpSpPr>
                  <p:sp>
                    <p:nvSpPr>
                      <p:cNvPr id="94256" name="Freeform 4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57" name="Freeform 4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1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bg2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94258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5051" y="463"/>
                      <a:ext cx="211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4"/>
                        </a:cxn>
                        <a:cxn ang="0">
                          <a:pos x="0" y="1064"/>
                        </a:cxn>
                        <a:cxn ang="0">
                          <a:pos x="236" y="1064"/>
                        </a:cxn>
                        <a:cxn ang="0">
                          <a:pos x="1772" y="1064"/>
                        </a:cxn>
                        <a:cxn ang="0">
                          <a:pos x="2012" y="1064"/>
                        </a:cxn>
                        <a:cxn ang="0">
                          <a:pos x="2012" y="54"/>
                        </a:cxn>
                        <a:cxn ang="0">
                          <a:pos x="0" y="54"/>
                        </a:cxn>
                      </a:cxnLst>
                      <a:rect l="0" t="0" r="r" b="b"/>
                      <a:pathLst>
                        <a:path w="2012" h="1064">
                          <a:moveTo>
                            <a:pt x="0" y="54"/>
                          </a:moveTo>
                          <a:lnTo>
                            <a:pt x="0" y="1064"/>
                          </a:lnTo>
                          <a:lnTo>
                            <a:pt x="236" y="1064"/>
                          </a:lnTo>
                          <a:cubicBezTo>
                            <a:pt x="234" y="8"/>
                            <a:pt x="1770" y="0"/>
                            <a:pt x="1772" y="1064"/>
                          </a:cubicBezTo>
                          <a:lnTo>
                            <a:pt x="2012" y="1064"/>
                          </a:lnTo>
                          <a:lnTo>
                            <a:pt x="2012" y="54"/>
                          </a:lnTo>
                          <a:lnTo>
                            <a:pt x="0" y="54"/>
                          </a:lnTo>
                          <a:close/>
                        </a:path>
                      </a:pathLst>
                    </a:custGeom>
                    <a:solidFill>
                      <a:schemeClr val="bg2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19" name="Group 51"/>
                <p:cNvGrpSpPr>
                  <a:grpSpLocks/>
                </p:cNvGrpSpPr>
                <p:nvPr userDrawn="1"/>
              </p:nvGrpSpPr>
              <p:grpSpPr bwMode="auto">
                <a:xfrm>
                  <a:off x="262" y="399"/>
                  <a:ext cx="5208" cy="113"/>
                  <a:chOff x="254" y="463"/>
                  <a:chExt cx="5208" cy="113"/>
                </a:xfrm>
              </p:grpSpPr>
              <p:sp>
                <p:nvSpPr>
                  <p:cNvPr id="94260" name="Freeform 52"/>
                  <p:cNvSpPr>
                    <a:spLocks/>
                  </p:cNvSpPr>
                  <p:nvPr/>
                </p:nvSpPr>
                <p:spPr bwMode="auto">
                  <a:xfrm flipH="1">
                    <a:off x="5232" y="468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261" name="Freeform 53"/>
                  <p:cNvSpPr>
                    <a:spLocks/>
                  </p:cNvSpPr>
                  <p:nvPr/>
                </p:nvSpPr>
                <p:spPr bwMode="auto">
                  <a:xfrm>
                    <a:off x="254" y="470"/>
                    <a:ext cx="230" cy="106"/>
                  </a:xfrm>
                  <a:custGeom>
                    <a:avLst/>
                    <a:gdLst/>
                    <a:ahLst/>
                    <a:cxnLst>
                      <a:cxn ang="0">
                        <a:pos x="230" y="0"/>
                      </a:cxn>
                      <a:cxn ang="0">
                        <a:pos x="182" y="0"/>
                      </a:cxn>
                      <a:cxn ang="0">
                        <a:pos x="0" y="78"/>
                      </a:cxn>
                      <a:cxn ang="0">
                        <a:pos x="86" y="96"/>
                      </a:cxn>
                      <a:cxn ang="0">
                        <a:pos x="204" y="96"/>
                      </a:cxn>
                      <a:cxn ang="0">
                        <a:pos x="230" y="0"/>
                      </a:cxn>
                    </a:cxnLst>
                    <a:rect l="0" t="0" r="r" b="b"/>
                    <a:pathLst>
                      <a:path w="230" h="96">
                        <a:moveTo>
                          <a:pt x="230" y="0"/>
                        </a:moveTo>
                        <a:lnTo>
                          <a:pt x="182" y="0"/>
                        </a:lnTo>
                        <a:lnTo>
                          <a:pt x="0" y="78"/>
                        </a:lnTo>
                        <a:lnTo>
                          <a:pt x="86" y="96"/>
                        </a:lnTo>
                        <a:lnTo>
                          <a:pt x="204" y="96"/>
                        </a:lnTo>
                        <a:lnTo>
                          <a:pt x="230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9525" cap="flat" cmpd="sng">
                    <a:noFill/>
                    <a:prstDash val="solid"/>
                    <a:round/>
                    <a:headEnd/>
                    <a:tailEnd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grpSp>
                <p:nvGrpSpPr>
                  <p:cNvPr id="20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450" y="463"/>
                    <a:ext cx="4812" cy="113"/>
                    <a:chOff x="450" y="463"/>
                    <a:chExt cx="4812" cy="113"/>
                  </a:xfrm>
                </p:grpSpPr>
                <p:grpSp>
                  <p:nvGrpSpPr>
                    <p:cNvPr id="21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50" y="464"/>
                      <a:ext cx="2928" cy="112"/>
                      <a:chOff x="0" y="283"/>
                      <a:chExt cx="5760" cy="220"/>
                    </a:xfrm>
                  </p:grpSpPr>
                  <p:grpSp>
                    <p:nvGrpSpPr>
                      <p:cNvPr id="22" name="Group 56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0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65" name="Freeform 5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0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66" name="Freeform 58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9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3" name="Group 59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823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68" name="Freeform 6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69" name="Freeform 61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6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4" name="Group 62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646" y="283"/>
                        <a:ext cx="823" cy="220"/>
                        <a:chOff x="1646" y="283"/>
                        <a:chExt cx="823" cy="220"/>
                      </a:xfrm>
                    </p:grpSpPr>
                    <p:sp>
                      <p:nvSpPr>
                        <p:cNvPr id="94271" name="Freeform 6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1650" y="283"/>
                          <a:ext cx="411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72" name="Freeform 64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4" y="283"/>
                          <a:ext cx="415" cy="220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5" name="Group 65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69" y="283"/>
                        <a:ext cx="822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74" name="Freeform 6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9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75" name="Freeform 6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1" y="720"/>
                          <a:ext cx="2010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6" name="Group 6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3291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77" name="Freeform 6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1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78" name="Freeform 7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0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7" name="Group 7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114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80" name="Freeform 7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3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81" name="Freeform 73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07" y="720"/>
                          <a:ext cx="201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  <p:grpSp>
                    <p:nvGrpSpPr>
                      <p:cNvPr id="28" name="Group 7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4937" y="283"/>
                        <a:ext cx="823" cy="220"/>
                        <a:chOff x="240" y="720"/>
                        <a:chExt cx="3980" cy="1064"/>
                      </a:xfrm>
                    </p:grpSpPr>
                    <p:sp>
                      <p:nvSpPr>
                        <p:cNvPr id="94283" name="Freeform 7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  <p:sp>
                      <p:nvSpPr>
                        <p:cNvPr id="94284" name="Freeform 7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213" y="720"/>
                          <a:ext cx="2007" cy="1064"/>
                        </a:xfrm>
                        <a:custGeom>
                          <a:avLst/>
                          <a:gdLst/>
                          <a:ahLst/>
                          <a:cxnLst>
                            <a:cxn ang="0">
                              <a:pos x="0" y="54"/>
                            </a:cxn>
                            <a:cxn ang="0">
                              <a:pos x="0" y="1064"/>
                            </a:cxn>
                            <a:cxn ang="0">
                              <a:pos x="236" y="1064"/>
                            </a:cxn>
                            <a:cxn ang="0">
                              <a:pos x="1772" y="1064"/>
                            </a:cxn>
                            <a:cxn ang="0">
                              <a:pos x="2012" y="1064"/>
                            </a:cxn>
                            <a:cxn ang="0">
                              <a:pos x="2012" y="54"/>
                            </a:cxn>
                            <a:cxn ang="0">
                              <a:pos x="0" y="54"/>
                            </a:cxn>
                          </a:cxnLst>
                          <a:rect l="0" t="0" r="r" b="b"/>
                          <a:pathLst>
                            <a:path w="2012" h="1064">
                              <a:moveTo>
                                <a:pt x="0" y="54"/>
                              </a:moveTo>
                              <a:lnTo>
                                <a:pt x="0" y="1064"/>
                              </a:lnTo>
                              <a:lnTo>
                                <a:pt x="236" y="1064"/>
                              </a:lnTo>
                              <a:cubicBezTo>
                                <a:pt x="234" y="8"/>
                                <a:pt x="1770" y="0"/>
                                <a:pt x="1772" y="1064"/>
                              </a:cubicBezTo>
                              <a:lnTo>
                                <a:pt x="2012" y="1064"/>
                              </a:lnTo>
                              <a:lnTo>
                                <a:pt x="2012" y="54"/>
                              </a:lnTo>
                              <a:lnTo>
                                <a:pt x="0" y="54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1"/>
                        </a:solidFill>
                        <a:ln w="9525">
                          <a:noFill/>
                          <a:round/>
                          <a:headEnd/>
                          <a:tailEnd/>
                        </a:ln>
                        <a:effectLst/>
                      </p:spPr>
                      <p:txBody>
                        <a:bodyPr wrap="none" anchor="ctr"/>
                        <a:lstStyle/>
                        <a:p>
                          <a:pPr>
                            <a:defRPr/>
                          </a:pPr>
                          <a:endParaRPr lang="en-US"/>
                        </a:p>
                      </p:txBody>
                    </p:sp>
                  </p:grpSp>
                </p:grpSp>
                <p:grpSp>
                  <p:nvGrpSpPr>
                    <p:cNvPr id="29" name="Group 7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378" y="463"/>
                      <a:ext cx="418" cy="112"/>
                      <a:chOff x="240" y="720"/>
                      <a:chExt cx="3980" cy="1064"/>
                    </a:xfrm>
                  </p:grpSpPr>
                  <p:sp>
                    <p:nvSpPr>
                      <p:cNvPr id="94286" name="Freeform 7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87" name="Freeform 7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1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0" name="Group 80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796" y="463"/>
                      <a:ext cx="419" cy="112"/>
                      <a:chOff x="240" y="720"/>
                      <a:chExt cx="3980" cy="1064"/>
                    </a:xfrm>
                  </p:grpSpPr>
                  <p:sp>
                    <p:nvSpPr>
                      <p:cNvPr id="94289" name="Freeform 8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90" name="Freeform 8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06" y="720"/>
                        <a:ext cx="2014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31" name="Group 8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215" y="463"/>
                      <a:ext cx="418" cy="112"/>
                      <a:chOff x="1646" y="283"/>
                      <a:chExt cx="823" cy="220"/>
                    </a:xfrm>
                  </p:grpSpPr>
                  <p:sp>
                    <p:nvSpPr>
                      <p:cNvPr id="94292" name="Freeform 8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646" y="283"/>
                        <a:ext cx="415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93" name="Freeform 8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54" y="283"/>
                        <a:ext cx="415" cy="220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grpSp>
                  <p:nvGrpSpPr>
                    <p:cNvPr id="94305" name="Group 8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4633" y="463"/>
                      <a:ext cx="418" cy="112"/>
                      <a:chOff x="240" y="720"/>
                      <a:chExt cx="3980" cy="1064"/>
                    </a:xfrm>
                  </p:grpSpPr>
                  <p:sp>
                    <p:nvSpPr>
                      <p:cNvPr id="94295" name="Freeform 8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40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  <p:sp>
                    <p:nvSpPr>
                      <p:cNvPr id="94296" name="Freeform 8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211" y="720"/>
                        <a:ext cx="2009" cy="1064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0" y="54"/>
                          </a:cxn>
                          <a:cxn ang="0">
                            <a:pos x="0" y="1064"/>
                          </a:cxn>
                          <a:cxn ang="0">
                            <a:pos x="236" y="1064"/>
                          </a:cxn>
                          <a:cxn ang="0">
                            <a:pos x="1772" y="1064"/>
                          </a:cxn>
                          <a:cxn ang="0">
                            <a:pos x="2012" y="1064"/>
                          </a:cxn>
                          <a:cxn ang="0">
                            <a:pos x="2012" y="54"/>
                          </a:cxn>
                          <a:cxn ang="0">
                            <a:pos x="0" y="54"/>
                          </a:cxn>
                        </a:cxnLst>
                        <a:rect l="0" t="0" r="r" b="b"/>
                        <a:pathLst>
                          <a:path w="2012" h="1064">
                            <a:moveTo>
                              <a:pt x="0" y="54"/>
                            </a:moveTo>
                            <a:lnTo>
                              <a:pt x="0" y="1064"/>
                            </a:lnTo>
                            <a:lnTo>
                              <a:pt x="236" y="1064"/>
                            </a:lnTo>
                            <a:cubicBezTo>
                              <a:pt x="234" y="8"/>
                              <a:pt x="1770" y="0"/>
                              <a:pt x="1772" y="1064"/>
                            </a:cubicBezTo>
                            <a:lnTo>
                              <a:pt x="2012" y="1064"/>
                            </a:lnTo>
                            <a:lnTo>
                              <a:pt x="2012" y="54"/>
                            </a:lnTo>
                            <a:lnTo>
                              <a:pt x="0" y="54"/>
                            </a:lnTo>
                            <a:close/>
                          </a:path>
                        </a:pathLst>
                      </a:custGeom>
                      <a:solidFill>
                        <a:schemeClr val="accent1"/>
                      </a:solidFill>
                      <a:ln w="9525">
                        <a:noFill/>
                        <a:round/>
                        <a:headEnd/>
                        <a:tailEnd/>
                      </a:ln>
                      <a:effectLst/>
                    </p:spPr>
                    <p:txBody>
                      <a:bodyPr wrap="none" anchor="ctr"/>
                      <a:lstStyle/>
                      <a:p>
                        <a:pPr>
                          <a:defRPr/>
                        </a:pPr>
                        <a:endParaRPr lang="en-US"/>
                      </a:p>
                    </p:txBody>
                  </p:sp>
                </p:grpSp>
                <p:sp>
                  <p:nvSpPr>
                    <p:cNvPr id="94297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5051" y="463"/>
                      <a:ext cx="211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4"/>
                        </a:cxn>
                        <a:cxn ang="0">
                          <a:pos x="0" y="1064"/>
                        </a:cxn>
                        <a:cxn ang="0">
                          <a:pos x="236" y="1064"/>
                        </a:cxn>
                        <a:cxn ang="0">
                          <a:pos x="1772" y="1064"/>
                        </a:cxn>
                        <a:cxn ang="0">
                          <a:pos x="2012" y="1064"/>
                        </a:cxn>
                        <a:cxn ang="0">
                          <a:pos x="2012" y="54"/>
                        </a:cxn>
                        <a:cxn ang="0">
                          <a:pos x="0" y="54"/>
                        </a:cxn>
                      </a:cxnLst>
                      <a:rect l="0" t="0" r="r" b="b"/>
                      <a:pathLst>
                        <a:path w="2012" h="1064">
                          <a:moveTo>
                            <a:pt x="0" y="54"/>
                          </a:moveTo>
                          <a:lnTo>
                            <a:pt x="0" y="1064"/>
                          </a:lnTo>
                          <a:lnTo>
                            <a:pt x="236" y="1064"/>
                          </a:lnTo>
                          <a:cubicBezTo>
                            <a:pt x="234" y="8"/>
                            <a:pt x="1770" y="0"/>
                            <a:pt x="1772" y="1064"/>
                          </a:cubicBezTo>
                          <a:lnTo>
                            <a:pt x="2012" y="1064"/>
                          </a:lnTo>
                          <a:lnTo>
                            <a:pt x="2012" y="54"/>
                          </a:lnTo>
                          <a:lnTo>
                            <a:pt x="0" y="54"/>
                          </a:ln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 w="9525">
                      <a:noFill/>
                      <a:round/>
                      <a:headEnd/>
                      <a:tailEnd/>
                    </a:ln>
                    <a:effectLst/>
                  </p:spPr>
                  <p:txBody>
                    <a:bodyPr wrap="none" anchor="ctr"/>
                    <a:lstStyle/>
                    <a:p>
                      <a:pPr>
                        <a:defRPr/>
                      </a:pPr>
                      <a:endParaRPr lang="en-US"/>
                    </a:p>
                  </p:txBody>
                </p:sp>
              </p:grpSp>
            </p:grpSp>
            <p:grpSp>
              <p:nvGrpSpPr>
                <p:cNvPr id="94306" name="Group 90"/>
                <p:cNvGrpSpPr>
                  <a:grpSpLocks/>
                </p:cNvGrpSpPr>
                <p:nvPr userDrawn="1"/>
              </p:nvGrpSpPr>
              <p:grpSpPr bwMode="auto">
                <a:xfrm>
                  <a:off x="8" y="32"/>
                  <a:ext cx="568" cy="608"/>
                  <a:chOff x="8" y="32"/>
                  <a:chExt cx="568" cy="608"/>
                </a:xfrm>
              </p:grpSpPr>
              <p:sp>
                <p:nvSpPr>
                  <p:cNvPr id="94299" name="Freeform 91"/>
                  <p:cNvSpPr>
                    <a:spLocks/>
                  </p:cNvSpPr>
                  <p:nvPr userDrawn="1"/>
                </p:nvSpPr>
                <p:spPr bwMode="auto">
                  <a:xfrm>
                    <a:off x="20" y="54"/>
                    <a:ext cx="556" cy="586"/>
                  </a:xfrm>
                  <a:custGeom>
                    <a:avLst/>
                    <a:gdLst/>
                    <a:ahLst/>
                    <a:cxnLst>
                      <a:cxn ang="0">
                        <a:pos x="1183" y="0"/>
                      </a:cxn>
                      <a:cxn ang="0">
                        <a:pos x="278" y="1706"/>
                      </a:cxn>
                      <a:cxn ang="0">
                        <a:pos x="2006" y="913"/>
                      </a:cxn>
                      <a:cxn ang="0">
                        <a:pos x="735" y="1519"/>
                      </a:cxn>
                      <a:cxn ang="0">
                        <a:pos x="1661" y="1060"/>
                      </a:cxn>
                      <a:cxn ang="0">
                        <a:pos x="1060" y="1394"/>
                      </a:cxn>
                      <a:cxn ang="0">
                        <a:pos x="1489" y="1187"/>
                      </a:cxn>
                      <a:cxn ang="0">
                        <a:pos x="1255" y="1355"/>
                      </a:cxn>
                      <a:cxn ang="0">
                        <a:pos x="1430" y="1221"/>
                      </a:cxn>
                      <a:cxn ang="0">
                        <a:pos x="1144" y="1403"/>
                      </a:cxn>
                      <a:cxn ang="0">
                        <a:pos x="1611" y="1144"/>
                      </a:cxn>
                      <a:cxn ang="0">
                        <a:pos x="843" y="1503"/>
                      </a:cxn>
                      <a:cxn ang="0">
                        <a:pos x="1876" y="960"/>
                      </a:cxn>
                      <a:cxn ang="0">
                        <a:pos x="474" y="1620"/>
                      </a:cxn>
                      <a:cxn ang="0">
                        <a:pos x="1158" y="267"/>
                      </a:cxn>
                      <a:cxn ang="0">
                        <a:pos x="1183" y="0"/>
                      </a:cxn>
                    </a:cxnLst>
                    <a:rect l="0" t="0" r="r" b="b"/>
                    <a:pathLst>
                      <a:path w="2570" h="2766">
                        <a:moveTo>
                          <a:pt x="1183" y="0"/>
                        </a:moveTo>
                        <a:cubicBezTo>
                          <a:pt x="31" y="34"/>
                          <a:pt x="0" y="1232"/>
                          <a:pt x="278" y="1706"/>
                        </a:cubicBezTo>
                        <a:cubicBezTo>
                          <a:pt x="888" y="2766"/>
                          <a:pt x="2570" y="2078"/>
                          <a:pt x="2006" y="913"/>
                        </a:cubicBezTo>
                        <a:cubicBezTo>
                          <a:pt x="1480" y="86"/>
                          <a:pt x="309" y="751"/>
                          <a:pt x="735" y="1519"/>
                        </a:cubicBezTo>
                        <a:cubicBezTo>
                          <a:pt x="1085" y="2095"/>
                          <a:pt x="2037" y="1686"/>
                          <a:pt x="1661" y="1060"/>
                        </a:cubicBezTo>
                        <a:cubicBezTo>
                          <a:pt x="1411" y="668"/>
                          <a:pt x="776" y="977"/>
                          <a:pt x="1060" y="1394"/>
                        </a:cubicBezTo>
                        <a:cubicBezTo>
                          <a:pt x="1252" y="1653"/>
                          <a:pt x="1647" y="1455"/>
                          <a:pt x="1489" y="1187"/>
                        </a:cubicBezTo>
                        <a:cubicBezTo>
                          <a:pt x="1389" y="1046"/>
                          <a:pt x="1055" y="1113"/>
                          <a:pt x="1255" y="1355"/>
                        </a:cubicBezTo>
                        <a:cubicBezTo>
                          <a:pt x="1185" y="1378"/>
                          <a:pt x="1221" y="1037"/>
                          <a:pt x="1430" y="1221"/>
                        </a:cubicBezTo>
                        <a:cubicBezTo>
                          <a:pt x="1522" y="1329"/>
                          <a:pt x="1328" y="1570"/>
                          <a:pt x="1144" y="1403"/>
                        </a:cubicBezTo>
                        <a:cubicBezTo>
                          <a:pt x="869" y="1019"/>
                          <a:pt x="1486" y="835"/>
                          <a:pt x="1611" y="1144"/>
                        </a:cubicBezTo>
                        <a:cubicBezTo>
                          <a:pt x="1803" y="1494"/>
                          <a:pt x="1244" y="1970"/>
                          <a:pt x="843" y="1503"/>
                        </a:cubicBezTo>
                        <a:cubicBezTo>
                          <a:pt x="467" y="868"/>
                          <a:pt x="1441" y="259"/>
                          <a:pt x="1876" y="960"/>
                        </a:cubicBezTo>
                        <a:cubicBezTo>
                          <a:pt x="2288" y="1625"/>
                          <a:pt x="1142" y="2588"/>
                          <a:pt x="474" y="1620"/>
                        </a:cubicBezTo>
                        <a:cubicBezTo>
                          <a:pt x="341" y="1336"/>
                          <a:pt x="221" y="417"/>
                          <a:pt x="1158" y="267"/>
                        </a:cubicBezTo>
                        <a:lnTo>
                          <a:pt x="1183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 w="127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  <p:sp>
                <p:nvSpPr>
                  <p:cNvPr id="94300" name="Freeform 92"/>
                  <p:cNvSpPr>
                    <a:spLocks/>
                  </p:cNvSpPr>
                  <p:nvPr userDrawn="1"/>
                </p:nvSpPr>
                <p:spPr bwMode="auto">
                  <a:xfrm>
                    <a:off x="8" y="32"/>
                    <a:ext cx="556" cy="586"/>
                  </a:xfrm>
                  <a:custGeom>
                    <a:avLst/>
                    <a:gdLst/>
                    <a:ahLst/>
                    <a:cxnLst>
                      <a:cxn ang="0">
                        <a:pos x="1183" y="0"/>
                      </a:cxn>
                      <a:cxn ang="0">
                        <a:pos x="278" y="1706"/>
                      </a:cxn>
                      <a:cxn ang="0">
                        <a:pos x="2006" y="913"/>
                      </a:cxn>
                      <a:cxn ang="0">
                        <a:pos x="735" y="1519"/>
                      </a:cxn>
                      <a:cxn ang="0">
                        <a:pos x="1661" y="1060"/>
                      </a:cxn>
                      <a:cxn ang="0">
                        <a:pos x="1060" y="1394"/>
                      </a:cxn>
                      <a:cxn ang="0">
                        <a:pos x="1489" y="1187"/>
                      </a:cxn>
                      <a:cxn ang="0">
                        <a:pos x="1255" y="1355"/>
                      </a:cxn>
                      <a:cxn ang="0">
                        <a:pos x="1430" y="1221"/>
                      </a:cxn>
                      <a:cxn ang="0">
                        <a:pos x="1144" y="1403"/>
                      </a:cxn>
                      <a:cxn ang="0">
                        <a:pos x="1611" y="1144"/>
                      </a:cxn>
                      <a:cxn ang="0">
                        <a:pos x="843" y="1503"/>
                      </a:cxn>
                      <a:cxn ang="0">
                        <a:pos x="1876" y="960"/>
                      </a:cxn>
                      <a:cxn ang="0">
                        <a:pos x="474" y="1620"/>
                      </a:cxn>
                      <a:cxn ang="0">
                        <a:pos x="1158" y="267"/>
                      </a:cxn>
                      <a:cxn ang="0">
                        <a:pos x="1183" y="0"/>
                      </a:cxn>
                    </a:cxnLst>
                    <a:rect l="0" t="0" r="r" b="b"/>
                    <a:pathLst>
                      <a:path w="2570" h="2766">
                        <a:moveTo>
                          <a:pt x="1183" y="0"/>
                        </a:moveTo>
                        <a:cubicBezTo>
                          <a:pt x="31" y="34"/>
                          <a:pt x="0" y="1232"/>
                          <a:pt x="278" y="1706"/>
                        </a:cubicBezTo>
                        <a:cubicBezTo>
                          <a:pt x="888" y="2766"/>
                          <a:pt x="2570" y="2078"/>
                          <a:pt x="2006" y="913"/>
                        </a:cubicBezTo>
                        <a:cubicBezTo>
                          <a:pt x="1480" y="86"/>
                          <a:pt x="309" y="751"/>
                          <a:pt x="735" y="1519"/>
                        </a:cubicBezTo>
                        <a:cubicBezTo>
                          <a:pt x="1085" y="2095"/>
                          <a:pt x="2037" y="1686"/>
                          <a:pt x="1661" y="1060"/>
                        </a:cubicBezTo>
                        <a:cubicBezTo>
                          <a:pt x="1411" y="668"/>
                          <a:pt x="776" y="977"/>
                          <a:pt x="1060" y="1394"/>
                        </a:cubicBezTo>
                        <a:cubicBezTo>
                          <a:pt x="1252" y="1653"/>
                          <a:pt x="1647" y="1455"/>
                          <a:pt x="1489" y="1187"/>
                        </a:cubicBezTo>
                        <a:cubicBezTo>
                          <a:pt x="1389" y="1046"/>
                          <a:pt x="1055" y="1113"/>
                          <a:pt x="1255" y="1355"/>
                        </a:cubicBezTo>
                        <a:cubicBezTo>
                          <a:pt x="1185" y="1378"/>
                          <a:pt x="1221" y="1037"/>
                          <a:pt x="1430" y="1221"/>
                        </a:cubicBezTo>
                        <a:cubicBezTo>
                          <a:pt x="1522" y="1329"/>
                          <a:pt x="1328" y="1570"/>
                          <a:pt x="1144" y="1403"/>
                        </a:cubicBezTo>
                        <a:cubicBezTo>
                          <a:pt x="869" y="1019"/>
                          <a:pt x="1486" y="835"/>
                          <a:pt x="1611" y="1144"/>
                        </a:cubicBezTo>
                        <a:cubicBezTo>
                          <a:pt x="1803" y="1494"/>
                          <a:pt x="1244" y="1970"/>
                          <a:pt x="843" y="1503"/>
                        </a:cubicBezTo>
                        <a:cubicBezTo>
                          <a:pt x="467" y="868"/>
                          <a:pt x="1441" y="259"/>
                          <a:pt x="1876" y="960"/>
                        </a:cubicBezTo>
                        <a:cubicBezTo>
                          <a:pt x="2288" y="1625"/>
                          <a:pt x="1142" y="2588"/>
                          <a:pt x="474" y="1620"/>
                        </a:cubicBezTo>
                        <a:cubicBezTo>
                          <a:pt x="341" y="1336"/>
                          <a:pt x="221" y="417"/>
                          <a:pt x="1158" y="267"/>
                        </a:cubicBezTo>
                        <a:lnTo>
                          <a:pt x="1183" y="0"/>
                        </a:ln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 cmpd="sng">
                    <a:noFill/>
                    <a:prstDash val="solid"/>
                    <a:round/>
                    <a:headEnd type="none" w="med" len="med"/>
                    <a:tailEnd type="none" w="med" len="med"/>
                  </a:ln>
                  <a:effectLst/>
                </p:spPr>
                <p:txBody>
                  <a:bodyPr wrap="none" anchor="ctr"/>
                  <a:lstStyle/>
                  <a:p>
                    <a:pPr>
                      <a:defRPr/>
                    </a:pPr>
                    <a:endParaRPr lang="en-US"/>
                  </a:p>
                </p:txBody>
              </p:sp>
            </p:grpSp>
            <p:sp>
              <p:nvSpPr>
                <p:cNvPr id="94301" name="Freeform 93"/>
                <p:cNvSpPr>
                  <a:spLocks/>
                </p:cNvSpPr>
                <p:nvPr userDrawn="1"/>
              </p:nvSpPr>
              <p:spPr bwMode="auto">
                <a:xfrm flipH="1">
                  <a:off x="5176" y="54"/>
                  <a:ext cx="556" cy="586"/>
                </a:xfrm>
                <a:custGeom>
                  <a:avLst/>
                  <a:gdLst/>
                  <a:ahLst/>
                  <a:cxnLst>
                    <a:cxn ang="0">
                      <a:pos x="1183" y="0"/>
                    </a:cxn>
                    <a:cxn ang="0">
                      <a:pos x="278" y="1706"/>
                    </a:cxn>
                    <a:cxn ang="0">
                      <a:pos x="2006" y="913"/>
                    </a:cxn>
                    <a:cxn ang="0">
                      <a:pos x="735" y="1519"/>
                    </a:cxn>
                    <a:cxn ang="0">
                      <a:pos x="1661" y="1060"/>
                    </a:cxn>
                    <a:cxn ang="0">
                      <a:pos x="1060" y="1394"/>
                    </a:cxn>
                    <a:cxn ang="0">
                      <a:pos x="1489" y="1187"/>
                    </a:cxn>
                    <a:cxn ang="0">
                      <a:pos x="1255" y="1355"/>
                    </a:cxn>
                    <a:cxn ang="0">
                      <a:pos x="1430" y="1221"/>
                    </a:cxn>
                    <a:cxn ang="0">
                      <a:pos x="1144" y="1403"/>
                    </a:cxn>
                    <a:cxn ang="0">
                      <a:pos x="1611" y="1144"/>
                    </a:cxn>
                    <a:cxn ang="0">
                      <a:pos x="843" y="1503"/>
                    </a:cxn>
                    <a:cxn ang="0">
                      <a:pos x="1876" y="960"/>
                    </a:cxn>
                    <a:cxn ang="0">
                      <a:pos x="474" y="1620"/>
                    </a:cxn>
                    <a:cxn ang="0">
                      <a:pos x="1158" y="267"/>
                    </a:cxn>
                    <a:cxn ang="0">
                      <a:pos x="1183" y="0"/>
                    </a:cxn>
                  </a:cxnLst>
                  <a:rect l="0" t="0" r="r" b="b"/>
                  <a:pathLst>
                    <a:path w="2570" h="2766">
                      <a:moveTo>
                        <a:pt x="1183" y="0"/>
                      </a:moveTo>
                      <a:cubicBezTo>
                        <a:pt x="31" y="34"/>
                        <a:pt x="0" y="1232"/>
                        <a:pt x="278" y="1706"/>
                      </a:cubicBezTo>
                      <a:cubicBezTo>
                        <a:pt x="888" y="2766"/>
                        <a:pt x="2570" y="2078"/>
                        <a:pt x="2006" y="913"/>
                      </a:cubicBezTo>
                      <a:cubicBezTo>
                        <a:pt x="1480" y="86"/>
                        <a:pt x="309" y="751"/>
                        <a:pt x="735" y="1519"/>
                      </a:cubicBezTo>
                      <a:cubicBezTo>
                        <a:pt x="1085" y="2095"/>
                        <a:pt x="2037" y="1686"/>
                        <a:pt x="1661" y="1060"/>
                      </a:cubicBezTo>
                      <a:cubicBezTo>
                        <a:pt x="1411" y="668"/>
                        <a:pt x="776" y="977"/>
                        <a:pt x="1060" y="1394"/>
                      </a:cubicBezTo>
                      <a:cubicBezTo>
                        <a:pt x="1252" y="1653"/>
                        <a:pt x="1647" y="1455"/>
                        <a:pt x="1489" y="1187"/>
                      </a:cubicBezTo>
                      <a:cubicBezTo>
                        <a:pt x="1389" y="1046"/>
                        <a:pt x="1055" y="1113"/>
                        <a:pt x="1255" y="1355"/>
                      </a:cubicBezTo>
                      <a:cubicBezTo>
                        <a:pt x="1185" y="1378"/>
                        <a:pt x="1221" y="1037"/>
                        <a:pt x="1430" y="1221"/>
                      </a:cubicBezTo>
                      <a:cubicBezTo>
                        <a:pt x="1522" y="1329"/>
                        <a:pt x="1328" y="1570"/>
                        <a:pt x="1144" y="1403"/>
                      </a:cubicBezTo>
                      <a:cubicBezTo>
                        <a:pt x="869" y="1019"/>
                        <a:pt x="1486" y="835"/>
                        <a:pt x="1611" y="1144"/>
                      </a:cubicBezTo>
                      <a:cubicBezTo>
                        <a:pt x="1803" y="1494"/>
                        <a:pt x="1244" y="1970"/>
                        <a:pt x="843" y="1503"/>
                      </a:cubicBezTo>
                      <a:cubicBezTo>
                        <a:pt x="467" y="868"/>
                        <a:pt x="1441" y="259"/>
                        <a:pt x="1876" y="960"/>
                      </a:cubicBezTo>
                      <a:cubicBezTo>
                        <a:pt x="2288" y="1625"/>
                        <a:pt x="1142" y="2588"/>
                        <a:pt x="474" y="1620"/>
                      </a:cubicBezTo>
                      <a:cubicBezTo>
                        <a:pt x="341" y="1336"/>
                        <a:pt x="221" y="417"/>
                        <a:pt x="1158" y="267"/>
                      </a:cubicBezTo>
                      <a:lnTo>
                        <a:pt x="1183" y="0"/>
                      </a:lnTo>
                      <a:close/>
                    </a:path>
                  </a:pathLst>
                </a:custGeom>
                <a:solidFill>
                  <a:schemeClr val="bg2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302" name="Freeform 94"/>
                <p:cNvSpPr>
                  <a:spLocks/>
                </p:cNvSpPr>
                <p:nvPr userDrawn="1"/>
              </p:nvSpPr>
              <p:spPr bwMode="auto">
                <a:xfrm flipH="1">
                  <a:off x="5164" y="32"/>
                  <a:ext cx="556" cy="586"/>
                </a:xfrm>
                <a:custGeom>
                  <a:avLst/>
                  <a:gdLst/>
                  <a:ahLst/>
                  <a:cxnLst>
                    <a:cxn ang="0">
                      <a:pos x="1183" y="0"/>
                    </a:cxn>
                    <a:cxn ang="0">
                      <a:pos x="278" y="1706"/>
                    </a:cxn>
                    <a:cxn ang="0">
                      <a:pos x="2006" y="913"/>
                    </a:cxn>
                    <a:cxn ang="0">
                      <a:pos x="735" y="1519"/>
                    </a:cxn>
                    <a:cxn ang="0">
                      <a:pos x="1661" y="1060"/>
                    </a:cxn>
                    <a:cxn ang="0">
                      <a:pos x="1060" y="1394"/>
                    </a:cxn>
                    <a:cxn ang="0">
                      <a:pos x="1489" y="1187"/>
                    </a:cxn>
                    <a:cxn ang="0">
                      <a:pos x="1255" y="1355"/>
                    </a:cxn>
                    <a:cxn ang="0">
                      <a:pos x="1430" y="1221"/>
                    </a:cxn>
                    <a:cxn ang="0">
                      <a:pos x="1144" y="1403"/>
                    </a:cxn>
                    <a:cxn ang="0">
                      <a:pos x="1611" y="1144"/>
                    </a:cxn>
                    <a:cxn ang="0">
                      <a:pos x="843" y="1503"/>
                    </a:cxn>
                    <a:cxn ang="0">
                      <a:pos x="1876" y="960"/>
                    </a:cxn>
                    <a:cxn ang="0">
                      <a:pos x="474" y="1620"/>
                    </a:cxn>
                    <a:cxn ang="0">
                      <a:pos x="1158" y="267"/>
                    </a:cxn>
                    <a:cxn ang="0">
                      <a:pos x="1183" y="0"/>
                    </a:cxn>
                  </a:cxnLst>
                  <a:rect l="0" t="0" r="r" b="b"/>
                  <a:pathLst>
                    <a:path w="2570" h="2766">
                      <a:moveTo>
                        <a:pt x="1183" y="0"/>
                      </a:moveTo>
                      <a:cubicBezTo>
                        <a:pt x="31" y="34"/>
                        <a:pt x="0" y="1232"/>
                        <a:pt x="278" y="1706"/>
                      </a:cubicBezTo>
                      <a:cubicBezTo>
                        <a:pt x="888" y="2766"/>
                        <a:pt x="2570" y="2078"/>
                        <a:pt x="2006" y="913"/>
                      </a:cubicBezTo>
                      <a:cubicBezTo>
                        <a:pt x="1480" y="86"/>
                        <a:pt x="309" y="751"/>
                        <a:pt x="735" y="1519"/>
                      </a:cubicBezTo>
                      <a:cubicBezTo>
                        <a:pt x="1085" y="2095"/>
                        <a:pt x="2037" y="1686"/>
                        <a:pt x="1661" y="1060"/>
                      </a:cubicBezTo>
                      <a:cubicBezTo>
                        <a:pt x="1411" y="668"/>
                        <a:pt x="776" y="977"/>
                        <a:pt x="1060" y="1394"/>
                      </a:cubicBezTo>
                      <a:cubicBezTo>
                        <a:pt x="1252" y="1653"/>
                        <a:pt x="1647" y="1455"/>
                        <a:pt x="1489" y="1187"/>
                      </a:cubicBezTo>
                      <a:cubicBezTo>
                        <a:pt x="1389" y="1046"/>
                        <a:pt x="1055" y="1113"/>
                        <a:pt x="1255" y="1355"/>
                      </a:cubicBezTo>
                      <a:cubicBezTo>
                        <a:pt x="1185" y="1378"/>
                        <a:pt x="1221" y="1037"/>
                        <a:pt x="1430" y="1221"/>
                      </a:cubicBezTo>
                      <a:cubicBezTo>
                        <a:pt x="1522" y="1329"/>
                        <a:pt x="1328" y="1570"/>
                        <a:pt x="1144" y="1403"/>
                      </a:cubicBezTo>
                      <a:cubicBezTo>
                        <a:pt x="869" y="1019"/>
                        <a:pt x="1486" y="835"/>
                        <a:pt x="1611" y="1144"/>
                      </a:cubicBezTo>
                      <a:cubicBezTo>
                        <a:pt x="1803" y="1494"/>
                        <a:pt x="1244" y="1970"/>
                        <a:pt x="843" y="1503"/>
                      </a:cubicBezTo>
                      <a:cubicBezTo>
                        <a:pt x="467" y="868"/>
                        <a:pt x="1441" y="259"/>
                        <a:pt x="1876" y="960"/>
                      </a:cubicBezTo>
                      <a:cubicBezTo>
                        <a:pt x="2288" y="1625"/>
                        <a:pt x="1142" y="2588"/>
                        <a:pt x="474" y="1620"/>
                      </a:cubicBezTo>
                      <a:cubicBezTo>
                        <a:pt x="341" y="1336"/>
                        <a:pt x="221" y="417"/>
                        <a:pt x="1158" y="267"/>
                      </a:cubicBezTo>
                      <a:lnTo>
                        <a:pt x="1183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 w="12700" cap="flat" cmpd="sng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  <p:sp>
              <p:nvSpPr>
                <p:cNvPr id="94303" name="Rectangle 95"/>
                <p:cNvSpPr>
                  <a:spLocks noChangeArrowheads="1"/>
                </p:cNvSpPr>
                <p:nvPr userDrawn="1"/>
              </p:nvSpPr>
              <p:spPr bwMode="auto">
                <a:xfrm>
                  <a:off x="248" y="32"/>
                  <a:ext cx="5232" cy="56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>
                    <a:defRPr/>
                  </a:pPr>
                  <a:endParaRPr lang="en-US"/>
                </a:p>
              </p:txBody>
            </p:sp>
          </p:grpSp>
        </p:grpSp>
        <p:sp>
          <p:nvSpPr>
            <p:cNvPr id="94304" name="Rectangle 96"/>
            <p:cNvSpPr>
              <a:spLocks noChangeArrowheads="1"/>
            </p:cNvSpPr>
            <p:nvPr userDrawn="1"/>
          </p:nvSpPr>
          <p:spPr bwMode="hidden">
            <a:xfrm>
              <a:off x="480" y="507"/>
              <a:ext cx="4786" cy="19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7" name="Rectangle 97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8382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8" name="Rectangle 9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21336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4307" name="Rectangle 9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i="1">
                <a:solidFill>
                  <a:schemeClr val="tx2"/>
                </a:solidFill>
              </a:defRPr>
            </a:lvl1pPr>
          </a:lstStyle>
          <a:p>
            <a:fld id="{10871079-F0B4-4E1D-B431-B9E14F7E4A17}" type="datetimeFigureOut">
              <a:rPr lang="en-US" smtClean="0"/>
              <a:pPr/>
              <a:t>4/9/2013</a:t>
            </a:fld>
            <a:endParaRPr lang="en-US"/>
          </a:p>
        </p:txBody>
      </p:sp>
      <p:sp>
        <p:nvSpPr>
          <p:cNvPr id="94308" name="Rectangle 10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3246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i="1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94309" name="Rectangle 10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3246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i="1">
                <a:solidFill>
                  <a:schemeClr val="tx2"/>
                </a:solidFill>
              </a:defRPr>
            </a:lvl1pPr>
          </a:lstStyle>
          <a:p>
            <a:fld id="{88A407B9-71A6-4219-832B-E76CC5271E23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ransition advClick="0" advTm="500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SzPct val="90000"/>
        <a:buBlip>
          <a:blip r:embed="rId15"/>
        </a:buBlip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SzPct val="90000"/>
        <a:buBlip>
          <a:blip r:embed="rId16"/>
        </a:buBlip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Blip>
          <a:blip r:embed="rId17"/>
        </a:buBlip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" Target="slide32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1.png"/><Relationship Id="rId4" Type="http://schemas.openxmlformats.org/officeDocument/2006/relationships/slide" Target="slide4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6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7" Type="http://schemas.openxmlformats.org/officeDocument/2006/relationships/image" Target="../media/image43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oomu.edu/deaf_education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10"/>
          <p:cNvSpPr>
            <a:spLocks noGrp="1" noChangeArrowheads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Department of Exceptionality Programs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At Bloomsburg University</a:t>
            </a:r>
          </a:p>
        </p:txBody>
      </p:sp>
      <p:pic>
        <p:nvPicPr>
          <p:cNvPr id="3076" name="Picture 12" descr="ca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050" y="4876800"/>
            <a:ext cx="14287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Deaf Education </a:t>
            </a:r>
            <a:br>
              <a:rPr lang="en-US" dirty="0" smtClean="0"/>
            </a:br>
            <a:r>
              <a:rPr lang="en-US" dirty="0" smtClean="0"/>
              <a:t>Graduate Students 2012 &amp; 2011</a:t>
            </a:r>
          </a:p>
        </p:txBody>
      </p:sp>
      <p:pic>
        <p:nvPicPr>
          <p:cNvPr id="1026" name="Picture 2" descr="C:\Documents and Settings\dstryker\My Documents\My Pictures\BU Minicamp Weeks 1-3\2010-06-03, picnic 2010 with grad students\picnic 2010 with grad students 009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133600"/>
            <a:ext cx="6172200" cy="41148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Deaf Education </a:t>
            </a:r>
            <a:br>
              <a:rPr lang="en-US" dirty="0" smtClean="0"/>
            </a:br>
            <a:r>
              <a:rPr lang="en-US" dirty="0" smtClean="0"/>
              <a:t>Graduate Students 2010</a:t>
            </a:r>
          </a:p>
        </p:txBody>
      </p:sp>
      <p:pic>
        <p:nvPicPr>
          <p:cNvPr id="6" name="Chart Placeholder 5" descr="mini camp week one thursday 028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485900" y="2133600"/>
            <a:ext cx="61722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Deaf Ed Grad Students‘09</a:t>
            </a:r>
          </a:p>
        </p:txBody>
      </p:sp>
      <p:pic>
        <p:nvPicPr>
          <p:cNvPr id="12291" name="Chart Placeholder 4" descr="IMG_0009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2428875" y="2762250"/>
            <a:ext cx="4286250" cy="28575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First Summer Semester</a:t>
            </a:r>
            <a:br>
              <a:rPr lang="en-US" b="1" smtClean="0"/>
            </a:br>
            <a:r>
              <a:rPr lang="en-US" b="1" smtClean="0"/>
              <a:t> (12 weeks)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74.560 Practicum with the Deaf/Hard of Hearing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74.564 Speech with the Deaf/HH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74.566 Language for the Deaf/Hard of Hearing I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74.567 Language for the Deaf/Hard of Hearing II</a:t>
            </a:r>
          </a:p>
          <a:p>
            <a:pPr eaLnBrk="1" hangingPunct="1">
              <a:buFontTx/>
              <a:buNone/>
            </a:pPr>
            <a:endParaRPr lang="en-US" sz="36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EDD39F"/>
                </a:solidFill>
              </a:rPr>
              <a:t>Mini-Camp </a:t>
            </a:r>
            <a:r>
              <a:rPr lang="en-US" dirty="0" smtClean="0">
                <a:solidFill>
                  <a:srgbClr val="EDD39F"/>
                </a:solidFill>
              </a:rPr>
              <a:t>2012</a:t>
            </a:r>
            <a:r>
              <a:rPr lang="en-US" dirty="0">
                <a:solidFill>
                  <a:srgbClr val="EDD39F"/>
                </a:solidFill>
              </a:rPr>
              <a:t/>
            </a:r>
            <a:br>
              <a:rPr lang="en-US" dirty="0">
                <a:solidFill>
                  <a:srgbClr val="EDD39F"/>
                </a:solidFill>
              </a:rPr>
            </a:br>
            <a:r>
              <a:rPr lang="en-US" dirty="0" smtClean="0">
                <a:solidFill>
                  <a:srgbClr val="EDD39F"/>
                </a:solidFill>
              </a:rPr>
              <a:t>Let the Music Fill Your Soul</a:t>
            </a:r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658" y="2438400"/>
            <a:ext cx="5413375" cy="405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0978544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Mini-Camp 2011</a:t>
            </a:r>
            <a:br>
              <a:rPr lang="en-US" dirty="0" smtClean="0"/>
            </a:br>
            <a:r>
              <a:rPr lang="en-US" dirty="0" smtClean="0"/>
              <a:t>CELEBRATIONS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8414" y="2133600"/>
            <a:ext cx="4107172" cy="4114800"/>
          </a:xfrm>
        </p:spPr>
      </p:pic>
    </p:spTree>
    <p:extLst>
      <p:ext uri="{BB962C8B-B14F-4D97-AF65-F5344CB8AC3E}">
        <p14:creationId xmlns:p14="http://schemas.microsoft.com/office/powerpoint/2010/main" val="49491458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Mini-Camp 2010</a:t>
            </a:r>
            <a:br>
              <a:rPr lang="en-US" dirty="0" smtClean="0"/>
            </a:br>
            <a:r>
              <a:rPr lang="en-US" dirty="0" smtClean="0"/>
              <a:t>PIRATES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"/>
          </p:nvPr>
        </p:nvSpPr>
        <p:spPr/>
      </p:sp>
      <p:pic>
        <p:nvPicPr>
          <p:cNvPr id="2050" name="Picture 2" descr="C:\Documents and Settings\dstryker\My Documents\My Pictures\BU Minicamp Weeks 1-3\2010-07-01, mini camp wk 3 2010\mini camp wk 3 2010 090.jpg"/>
          <p:cNvPicPr preferRelativeResize="0"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66088" y="2374392"/>
            <a:ext cx="5925312" cy="3950208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Mini-Camp 2009</a:t>
            </a:r>
            <a:br>
              <a:rPr lang="en-US" dirty="0" smtClean="0"/>
            </a:br>
            <a:r>
              <a:rPr lang="en-US" dirty="0" smtClean="0"/>
              <a:t>UNDER THE WATER</a:t>
            </a:r>
          </a:p>
        </p:txBody>
      </p:sp>
      <p:pic>
        <p:nvPicPr>
          <p:cNvPr id="5" name="Chart Placeholder 4" descr="last day at camp 002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485900" y="2133600"/>
            <a:ext cx="6172200" cy="4114800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Activities 2012</a:t>
            </a:r>
            <a:endParaRPr lang="en-US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862" y="2133600"/>
            <a:ext cx="5488276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781914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Summer Mini Camp Practicum 2012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1336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7266053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57225" y="1905000"/>
            <a:ext cx="7772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3 Programs: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Special Education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Education of the Deaf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ASL/English Interpreting</a:t>
            </a: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114800"/>
            <a:ext cx="80010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Department of Exceptionality Programs</a:t>
            </a:r>
          </a:p>
        </p:txBody>
      </p:sp>
      <p:pic>
        <p:nvPicPr>
          <p:cNvPr id="3076" name="Picture 12" descr="ca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050" y="4876800"/>
            <a:ext cx="14287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Individual Therapy 2011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09800"/>
            <a:ext cx="3251200" cy="2438400"/>
          </a:xfrm>
        </p:spPr>
      </p:pic>
      <p:pic>
        <p:nvPicPr>
          <p:cNvPr id="1026" name="Picture 2" descr="C:\Users\dstryker\Documents\Courses\3 Speech course 74 564\1 SPEECH COURSE SUMMER STRYKER\minicamp pictures 2008\minicamp 2011\SAM_15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4363" y="2843213"/>
            <a:ext cx="2925762" cy="3902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502205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Group Activities 2011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003" y="2133600"/>
            <a:ext cx="7337994" cy="4114800"/>
          </a:xfrm>
        </p:spPr>
      </p:pic>
    </p:spTree>
    <p:extLst>
      <p:ext uri="{BB962C8B-B14F-4D97-AF65-F5344CB8AC3E}">
        <p14:creationId xmlns:p14="http://schemas.microsoft.com/office/powerpoint/2010/main" val="341955817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746760" y="914400"/>
            <a:ext cx="7772400" cy="1600200"/>
          </a:xfrm>
        </p:spPr>
        <p:txBody>
          <a:bodyPr/>
          <a:lstStyle/>
          <a:p>
            <a:pPr eaLnBrk="1" hangingPunct="1"/>
            <a:r>
              <a:rPr lang="en-US" sz="4000" dirty="0" smtClean="0"/>
              <a:t>Summer Mini-Camp </a:t>
            </a:r>
            <a:br>
              <a:rPr lang="en-US" sz="4000" dirty="0" smtClean="0"/>
            </a:br>
            <a:r>
              <a:rPr lang="en-US" sz="4000" dirty="0" smtClean="0"/>
              <a:t>Practicum  2010: </a:t>
            </a:r>
            <a:br>
              <a:rPr lang="en-US" sz="4000" dirty="0" smtClean="0"/>
            </a:br>
            <a:r>
              <a:rPr lang="en-US" sz="4000" dirty="0" smtClean="0"/>
              <a:t>Adventure to Pirate Island</a:t>
            </a:r>
          </a:p>
        </p:txBody>
      </p:sp>
      <p:pic>
        <p:nvPicPr>
          <p:cNvPr id="5122" name="Picture 2" descr="C:\Documents and Settings\dstryker\My Documents\My Pictures\BU Minicamp Weeks 1-3\2010-07-01, mini camp wk 3 2010\2010\mini camp wk 1 2010 0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52600" y="2819400"/>
            <a:ext cx="5760720" cy="384048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2010</a:t>
            </a:r>
          </a:p>
        </p:txBody>
      </p:sp>
      <p:sp>
        <p:nvSpPr>
          <p:cNvPr id="4" name="Chart Placeholder 3"/>
          <p:cNvSpPr>
            <a:spLocks noGrp="1"/>
          </p:cNvSpPr>
          <p:nvPr>
            <p:ph type="chart" idx="1"/>
          </p:nvPr>
        </p:nvSpPr>
        <p:spPr/>
      </p:sp>
      <p:pic>
        <p:nvPicPr>
          <p:cNvPr id="3074" name="Picture 2" descr="C:\Documents and Settings\dstryker\My Documents\My Pictures\BU Minicamp Weeks 1-3\2010-07-01, mini camp wk 3 2010\mini camp wk 3 2010 08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2362200"/>
            <a:ext cx="61722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276219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2010</a:t>
            </a:r>
          </a:p>
        </p:txBody>
      </p:sp>
      <p:pic>
        <p:nvPicPr>
          <p:cNvPr id="4098" name="Picture 2" descr="C:\Documents and Settings\dstryker\My Documents\My Pictures\BU Minicamp Weeks 1-3\2010-07-01, mini camp wk 3 2010\mini camp wk 3 2010 020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485900" y="2133600"/>
            <a:ext cx="6172200" cy="41148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361691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990600"/>
            <a:ext cx="7772400" cy="1143000"/>
          </a:xfrm>
        </p:spPr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2009</a:t>
            </a:r>
          </a:p>
        </p:txBody>
      </p:sp>
      <p:pic>
        <p:nvPicPr>
          <p:cNvPr id="5" name="Chart Placeholder 4" descr="DSC00921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3622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39224611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2009</a:t>
            </a:r>
          </a:p>
        </p:txBody>
      </p:sp>
      <p:pic>
        <p:nvPicPr>
          <p:cNvPr id="6" name="Chart Placeholder 5" descr="DSC00908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133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9875988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2009</a:t>
            </a:r>
          </a:p>
        </p:txBody>
      </p:sp>
      <p:pic>
        <p:nvPicPr>
          <p:cNvPr id="5" name="Chart Placeholder 4" descr="DSC00801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133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8199996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2009</a:t>
            </a:r>
          </a:p>
        </p:txBody>
      </p:sp>
      <p:pic>
        <p:nvPicPr>
          <p:cNvPr id="6" name="Chart Placeholder 5" descr="DSC00879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914400" y="2133600"/>
            <a:ext cx="7315200" cy="4114800"/>
          </a:xfrm>
        </p:spPr>
      </p:pic>
    </p:spTree>
    <p:extLst>
      <p:ext uri="{BB962C8B-B14F-4D97-AF65-F5344CB8AC3E}">
        <p14:creationId xmlns:p14="http://schemas.microsoft.com/office/powerpoint/2010/main" val="185635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Summer Mini-Camp </a:t>
            </a:r>
            <a:br>
              <a:rPr lang="en-US" dirty="0" smtClean="0"/>
            </a:br>
            <a:r>
              <a:rPr lang="en-US" dirty="0" smtClean="0"/>
              <a:t>Practicum  2008</a:t>
            </a:r>
          </a:p>
        </p:txBody>
      </p:sp>
      <p:pic>
        <p:nvPicPr>
          <p:cNvPr id="13315" name="Chart Placeholder 4" descr="Fire Safety &amp; Circle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2133600"/>
            <a:ext cx="5486400" cy="4114800"/>
          </a:xfrm>
        </p:spPr>
      </p:pic>
    </p:spTree>
    <p:extLst>
      <p:ext uri="{BB962C8B-B14F-4D97-AF65-F5344CB8AC3E}">
        <p14:creationId xmlns:p14="http://schemas.microsoft.com/office/powerpoint/2010/main" val="269055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8" name="Rectangle 10"/>
          <p:cNvSpPr>
            <a:spLocks noGrp="1" noChangeArrowheads="1"/>
          </p:cNvSpPr>
          <p:nvPr>
            <p:ph type="ctrTitle"/>
          </p:nvPr>
        </p:nvSpPr>
        <p:spPr>
          <a:xfrm>
            <a:off x="609600" y="1066800"/>
            <a:ext cx="7772400" cy="1143000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Master of Science: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Education of the Deaf</a:t>
            </a:r>
            <a:br>
              <a:rPr lang="en-US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endParaRPr lang="en-US" b="1" dirty="0" smtClean="0"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075" name="Rectangle 11"/>
          <p:cNvSpPr>
            <a:spLocks noGrp="1" noChangeArrowheads="1"/>
          </p:cNvSpPr>
          <p:nvPr>
            <p:ph type="subTitle" idx="1"/>
          </p:nvPr>
        </p:nvSpPr>
        <p:spPr>
          <a:xfrm>
            <a:off x="838200" y="4114800"/>
            <a:ext cx="8001000" cy="1752600"/>
          </a:xfrm>
        </p:spPr>
        <p:txBody>
          <a:bodyPr/>
          <a:lstStyle/>
          <a:p>
            <a:pPr eaLnBrk="1" hangingPunct="1"/>
            <a:r>
              <a:rPr lang="en-US" b="1" dirty="0" smtClean="0"/>
              <a:t>Department of Exceptionality Programs</a:t>
            </a:r>
          </a:p>
        </p:txBody>
      </p:sp>
      <p:pic>
        <p:nvPicPr>
          <p:cNvPr id="3076" name="Picture 12" descr="carv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29050" y="4876800"/>
            <a:ext cx="1428750" cy="1905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hart Placeholder 3" descr="Jen, Alex, Kasey &amp; Zachary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1295400"/>
            <a:ext cx="5486400" cy="4114800"/>
          </a:xfrm>
        </p:spPr>
      </p:pic>
      <p:sp>
        <p:nvSpPr>
          <p:cNvPr id="3" name="TextBox 2"/>
          <p:cNvSpPr txBox="1"/>
          <p:nvPr/>
        </p:nvSpPr>
        <p:spPr>
          <a:xfrm>
            <a:off x="381000" y="5486400"/>
            <a:ext cx="8458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Playing “Duck, Duck, Goose”</a:t>
            </a:r>
          </a:p>
          <a:p>
            <a:pPr algn="ctr"/>
            <a:r>
              <a:rPr lang="en-US" sz="3600" dirty="0" smtClean="0"/>
              <a:t>Mini-Camp Speech Camp 2008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0528023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SmartArt Placeholder 3" descr="DSC04882.JPG"/>
          <p:cNvPicPr>
            <a:picLocks noGrp="1" noChangeAspect="1"/>
          </p:cNvPicPr>
          <p:nvPr>
            <p:ph type="dgm" idx="1"/>
          </p:nvPr>
        </p:nvPicPr>
        <p:blipFill>
          <a:blip r:embed="rId3" cstate="print"/>
          <a:stretch>
            <a:fillRect/>
          </a:stretch>
        </p:blipFill>
        <p:spPr>
          <a:xfrm rot="16200000">
            <a:off x="2375298" y="1510904"/>
            <a:ext cx="4772027" cy="3579020"/>
          </a:xfrm>
        </p:spPr>
      </p:pic>
      <p:sp>
        <p:nvSpPr>
          <p:cNvPr id="3" name="TextBox 2"/>
          <p:cNvSpPr txBox="1"/>
          <p:nvPr/>
        </p:nvSpPr>
        <p:spPr>
          <a:xfrm>
            <a:off x="381000" y="5657671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Creating a “fish mobile” using our new vocabulary words.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72420630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SmartArt Placeholder 3" descr="Kids Rolling Die.jpg"/>
          <p:cNvPicPr>
            <a:picLocks noGrp="1" noChangeAspect="1"/>
          </p:cNvPicPr>
          <p:nvPr>
            <p:ph type="dgm" idx="1"/>
          </p:nvPr>
        </p:nvPicPr>
        <p:blipFill>
          <a:blip r:embed="rId3" cstate="print"/>
          <a:stretch>
            <a:fillRect/>
          </a:stretch>
        </p:blipFill>
        <p:spPr>
          <a:xfrm>
            <a:off x="1752600" y="914400"/>
            <a:ext cx="5486400" cy="4114800"/>
          </a:xfrm>
        </p:spPr>
      </p:pic>
      <p:sp>
        <p:nvSpPr>
          <p:cNvPr id="3" name="TextBox 2"/>
          <p:cNvSpPr txBox="1"/>
          <p:nvPr/>
        </p:nvSpPr>
        <p:spPr>
          <a:xfrm>
            <a:off x="381000" y="52578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Reading a book and looking at the pictures.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1985455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Chart Placeholder 3" descr="Kids spell LIFE.jpg"/>
          <p:cNvPicPr>
            <a:picLocks noGrp="1" noChangeAspect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828800" y="990600"/>
            <a:ext cx="5486400" cy="4114800"/>
          </a:xfrm>
        </p:spPr>
      </p:pic>
      <p:sp>
        <p:nvSpPr>
          <p:cNvPr id="3" name="TextBox 2"/>
          <p:cNvSpPr txBox="1"/>
          <p:nvPr/>
        </p:nvSpPr>
        <p:spPr>
          <a:xfrm>
            <a:off x="381000" y="5257800"/>
            <a:ext cx="853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Our paper bag puppets to go with our “Jungle Week”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91280235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ltGray">
          <a:xfrm>
            <a:off x="8610600" y="6248400"/>
            <a:ext cx="533400" cy="609600"/>
          </a:xfrm>
          <a:prstGeom prst="actionButtonRetur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8435" name="Chart Placeholder 4" descr="Practicum 083 edit.JPG"/>
          <p:cNvPicPr>
            <a:picLocks noGrp="1" noChangeAspect="1"/>
          </p:cNvPicPr>
          <p:nvPr>
            <p:ph type="chart" idx="1"/>
          </p:nvPr>
        </p:nvPicPr>
        <p:blipFill>
          <a:blip r:embed="rId4" cstate="print"/>
          <a:stretch>
            <a:fillRect/>
          </a:stretch>
        </p:blipFill>
        <p:spPr>
          <a:xfrm>
            <a:off x="1752600" y="914400"/>
            <a:ext cx="5486400" cy="4114800"/>
          </a:xfrm>
        </p:spPr>
      </p:pic>
      <p:sp>
        <p:nvSpPr>
          <p:cNvPr id="4" name="TextBox 3"/>
          <p:cNvSpPr txBox="1"/>
          <p:nvPr/>
        </p:nvSpPr>
        <p:spPr>
          <a:xfrm>
            <a:off x="457200" y="51816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Are you as tall as a monkey?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088922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1026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smtClean="0"/>
              <a:t>Nothing is better than Hands-on Experience!</a:t>
            </a:r>
          </a:p>
        </p:txBody>
      </p:sp>
      <p:sp>
        <p:nvSpPr>
          <p:cNvPr id="11267" name="Text Box 1028"/>
          <p:cNvSpPr txBox="1">
            <a:spLocks noChangeArrowheads="1"/>
          </p:cNvSpPr>
          <p:nvPr/>
        </p:nvSpPr>
        <p:spPr bwMode="ltGray">
          <a:xfrm>
            <a:off x="3048000" y="4876014"/>
            <a:ext cx="541020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 sz="40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r>
              <a:rPr lang="en-US" sz="4000" b="1" dirty="0">
                <a:solidFill>
                  <a:srgbClr val="C00000"/>
                </a:solidFill>
                <a:hlinkClick r:id="rId3" action="ppaction://hlinksldjump"/>
              </a:rPr>
              <a:t>Camp HERO</a:t>
            </a:r>
            <a:endParaRPr lang="en-US" sz="4000" b="1" dirty="0">
              <a:solidFill>
                <a:srgbClr val="C00000"/>
              </a:solidFill>
            </a:endParaRPr>
          </a:p>
          <a:p>
            <a:pPr>
              <a:spcBef>
                <a:spcPct val="50000"/>
              </a:spcBef>
            </a:pPr>
            <a:endParaRPr lang="en-US" sz="3200" dirty="0">
              <a:solidFill>
                <a:srgbClr val="F0893C"/>
              </a:solidFill>
            </a:endParaRPr>
          </a:p>
        </p:txBody>
      </p:sp>
      <p:sp>
        <p:nvSpPr>
          <p:cNvPr id="11268" name="AutoShape 1029">
            <a:hlinkClick r:id="rId4" action="ppaction://hlinksldjump" highlightClick="1"/>
          </p:cNvPr>
          <p:cNvSpPr>
            <a:spLocks noChangeArrowheads="1"/>
          </p:cNvSpPr>
          <p:nvPr/>
        </p:nvSpPr>
        <p:spPr bwMode="ltGray">
          <a:xfrm>
            <a:off x="8001000" y="5943600"/>
            <a:ext cx="457200" cy="457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87140"/>
            <a:ext cx="5757862" cy="35278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0" descr="F:\Camp HERO final photos 07\HERO PP 07\IMG_0077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990600" y="990600"/>
            <a:ext cx="7162800" cy="47752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457200" y="5867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A high five after the relay race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F:\Camp HERO final photos 07\Camp HERO 07 Day 3\IMG_0022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143000" y="990600"/>
            <a:ext cx="6858000" cy="4572000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381000" y="5791200"/>
            <a:ext cx="838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Pose for the camera!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F:\Camp HERO final photos 07\Sarah's photos\IMG_0731.JPG"/>
          <p:cNvPicPr>
            <a:picLocks noGrp="1" noChangeAspect="1" noChangeArrowheads="1"/>
          </p:cNvPicPr>
          <p:nvPr>
            <p:ph type="chart" idx="1"/>
          </p:nvPr>
        </p:nvPicPr>
        <p:blipFill>
          <a:blip r:embed="rId3" cstate="print"/>
          <a:stretch>
            <a:fillRect/>
          </a:stretch>
        </p:blipFill>
        <p:spPr>
          <a:xfrm>
            <a:off x="1524000" y="838200"/>
            <a:ext cx="6324600" cy="4752382"/>
          </a:xfrm>
          <a:noFill/>
        </p:spPr>
      </p:pic>
      <p:sp>
        <p:nvSpPr>
          <p:cNvPr id="3" name="TextBox 2"/>
          <p:cNvSpPr txBox="1"/>
          <p:nvPr/>
        </p:nvSpPr>
        <p:spPr>
          <a:xfrm>
            <a:off x="304800" y="58674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/>
              <a:t>Sliding on the zip line!</a:t>
            </a:r>
            <a:endParaRPr lang="en-US" sz="3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F:\Camp HERO final photos 07\Mary's\ishi.jpg"/>
          <p:cNvPicPr>
            <a:picLocks noGrp="1" noChangeAspect="1" noChangeArrowheads="1"/>
          </p:cNvPicPr>
          <p:nvPr>
            <p:ph type="dgm" idx="1"/>
          </p:nvPr>
        </p:nvPicPr>
        <p:blipFill>
          <a:blip r:embed="rId3" cstate="print"/>
          <a:stretch>
            <a:fillRect/>
          </a:stretch>
        </p:blipFill>
        <p:spPr>
          <a:xfrm>
            <a:off x="762000" y="1012825"/>
            <a:ext cx="4191000" cy="2794000"/>
          </a:xfrm>
          <a:noFill/>
        </p:spPr>
      </p:pic>
      <p:pic>
        <p:nvPicPr>
          <p:cNvPr id="23555" name="Picture 5" descr="F:\Camp HERO final photos 07\Mary's\0802071057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953000" y="4051300"/>
            <a:ext cx="3962400" cy="264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6" name="TextBox 5"/>
          <p:cNvSpPr txBox="1">
            <a:spLocks noChangeArrowheads="1"/>
          </p:cNvSpPr>
          <p:nvPr/>
        </p:nvSpPr>
        <p:spPr bwMode="auto">
          <a:xfrm>
            <a:off x="685800" y="4724400"/>
            <a:ext cx="39624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Practicing a Scene for “Show Time”</a:t>
            </a:r>
            <a:endParaRPr lang="en-US" sz="2800" dirty="0"/>
          </a:p>
        </p:txBody>
      </p:sp>
      <p:sp>
        <p:nvSpPr>
          <p:cNvPr id="23557" name="TextBox 6"/>
          <p:cNvSpPr txBox="1">
            <a:spLocks noChangeArrowheads="1"/>
          </p:cNvSpPr>
          <p:nvPr/>
        </p:nvSpPr>
        <p:spPr bwMode="auto">
          <a:xfrm>
            <a:off x="5029200" y="1905000"/>
            <a:ext cx="30480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800" dirty="0" smtClean="0"/>
              <a:t>Making Fake Glass for “Stunt Camp”</a:t>
            </a:r>
            <a:endParaRPr lang="en-US" sz="28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6670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Undergraduate </a:t>
            </a:r>
            <a:br>
              <a:rPr lang="en-US" b="1" dirty="0" smtClean="0"/>
            </a:br>
            <a:r>
              <a:rPr lang="en-US" b="1" dirty="0" smtClean="0"/>
              <a:t>Area of Concentration</a:t>
            </a:r>
            <a:r>
              <a:rPr lang="en-US" sz="4000" dirty="0" smtClean="0">
                <a:latin typeface="Subway" pitchFamily="2" charset="0"/>
              </a:rPr>
              <a:t/>
            </a:r>
            <a:br>
              <a:rPr lang="en-US" sz="4000" dirty="0" smtClean="0">
                <a:latin typeface="Subway" pitchFamily="2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Subway" pitchFamily="2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Subway" pitchFamily="2" charset="0"/>
              </a:rPr>
            </a:br>
            <a:r>
              <a:rPr lang="en-US" sz="3200" b="1" dirty="0" smtClean="0">
                <a:solidFill>
                  <a:schemeClr val="tx1"/>
                </a:solidFill>
                <a:latin typeface="Subway" pitchFamily="2" charset="0"/>
              </a:rPr>
              <a:t> </a:t>
            </a:r>
            <a:r>
              <a:rPr lang="en-US" sz="3200" b="1" dirty="0" smtClean="0">
                <a:solidFill>
                  <a:schemeClr val="tx1"/>
                </a:solidFill>
                <a:latin typeface="Arial" charset="0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Arial" charset="0"/>
              </a:rPr>
            </a:br>
            <a:r>
              <a:rPr lang="en-US" b="1" dirty="0" smtClean="0">
                <a:solidFill>
                  <a:schemeClr val="tx1"/>
                </a:solidFill>
                <a:latin typeface="Arial" charset="0"/>
              </a:rPr>
              <a:t>Education of the Deaf/HH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pPr eaLnBrk="1" hangingPunct="1"/>
            <a:r>
              <a:rPr lang="en-US" smtClean="0"/>
              <a:t>We have a Tree House!</a:t>
            </a:r>
          </a:p>
        </p:txBody>
      </p:sp>
      <p:pic>
        <p:nvPicPr>
          <p:cNvPr id="24579" name="Picture 7" descr="F:\Camp HERO final photos 07\Camp HERO 07 Day 3\IMG_00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752600"/>
            <a:ext cx="3560763" cy="2670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8" descr="F:\Camp HERO final photos 07\Camp HERO 07 Day 2\IMG_0165.JPG"/>
          <p:cNvPicPr>
            <a:picLocks noChangeAspect="1" noChangeArrowheads="1"/>
          </p:cNvPicPr>
          <p:nvPr/>
        </p:nvPicPr>
        <p:blipFill>
          <a:blip r:embed="rId4" cstate="print"/>
          <a:srcRect l="2097" t="22353"/>
          <a:stretch>
            <a:fillRect/>
          </a:stretch>
        </p:blipFill>
        <p:spPr bwMode="auto">
          <a:xfrm>
            <a:off x="4800600" y="2209800"/>
            <a:ext cx="3559175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9" descr="F:\Camp HERO final photos 07\Camp HERO 07 Day 2\IMG_0184.JPG"/>
          <p:cNvPicPr>
            <a:picLocks noChangeAspect="1" noChangeArrowheads="1"/>
          </p:cNvPicPr>
          <p:nvPr/>
        </p:nvPicPr>
        <p:blipFill>
          <a:blip r:embed="rId5" cstate="print"/>
          <a:srcRect t="26791" b="17395"/>
          <a:stretch>
            <a:fillRect/>
          </a:stretch>
        </p:blipFill>
        <p:spPr bwMode="auto">
          <a:xfrm>
            <a:off x="2514600" y="4648200"/>
            <a:ext cx="4549775" cy="190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AutoShape 6">
            <a:hlinkClick r:id="rId3" action="ppaction://hlinksldjump" highlightClick="1"/>
          </p:cNvPr>
          <p:cNvSpPr>
            <a:spLocks noChangeArrowheads="1"/>
          </p:cNvSpPr>
          <p:nvPr/>
        </p:nvSpPr>
        <p:spPr bwMode="ltGray">
          <a:xfrm>
            <a:off x="8534400" y="6324600"/>
            <a:ext cx="609600" cy="533400"/>
          </a:xfrm>
          <a:prstGeom prst="actionButtonReturn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5603" name="SmartArt Placeholder 4" descr="Pana 1.jpg"/>
          <p:cNvPicPr>
            <a:picLocks noGrp="1" noChangeAspect="1"/>
          </p:cNvPicPr>
          <p:nvPr>
            <p:ph type="dgm" idx="1"/>
          </p:nvPr>
        </p:nvPicPr>
        <p:blipFill>
          <a:blip r:embed="rId4" cstate="print"/>
          <a:stretch>
            <a:fillRect/>
          </a:stretch>
        </p:blipFill>
        <p:spPr>
          <a:xfrm>
            <a:off x="1143000" y="1371600"/>
            <a:ext cx="3167990" cy="2590800"/>
          </a:xfrm>
        </p:spPr>
      </p:pic>
      <p:pic>
        <p:nvPicPr>
          <p:cNvPr id="4" name="Picture 3" descr="Camp HERO Friday 8-1-08 02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76800" y="4114800"/>
            <a:ext cx="2971800" cy="1981200"/>
          </a:xfrm>
          <a:prstGeom prst="rect">
            <a:avLst/>
          </a:prstGeom>
        </p:spPr>
      </p:pic>
      <p:pic>
        <p:nvPicPr>
          <p:cNvPr id="5" name="Picture 4" descr="Camp Hero Day 2 Part 2 06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876800" y="1143000"/>
            <a:ext cx="3251200" cy="2438400"/>
          </a:xfrm>
          <a:prstGeom prst="rect">
            <a:avLst/>
          </a:prstGeom>
        </p:spPr>
      </p:pic>
      <p:pic>
        <p:nvPicPr>
          <p:cNvPr id="6" name="Picture 5" descr="Camp Hero Day 2 Part 2 01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371600" y="4191000"/>
            <a:ext cx="3246120" cy="174244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5826508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828800" y="5383143"/>
            <a:ext cx="70867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kern="0" dirty="0" smtClean="0">
                <a:solidFill>
                  <a:srgbClr val="EDD39F"/>
                </a:solidFill>
                <a:ea typeface="+mj-ea"/>
                <a:cs typeface="+mj-cs"/>
              </a:rPr>
              <a:t>Working on our dance moves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5282675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2819400"/>
            <a:ext cx="5638800" cy="3757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838200" y="1879133"/>
            <a:ext cx="70867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 We made our very own cowboy hats!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974040489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Graduate Deaf Education</a:t>
            </a:r>
            <a:br>
              <a:rPr lang="en-US" b="1" dirty="0" smtClean="0"/>
            </a:br>
            <a:r>
              <a:rPr lang="en-US" b="1" dirty="0" smtClean="0"/>
              <a:t>Fall Semester</a:t>
            </a:r>
          </a:p>
        </p:txBody>
      </p:sp>
      <p:sp>
        <p:nvSpPr>
          <p:cNvPr id="829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  <a:cs typeface="Times New Roman" charset="0"/>
              </a:rPr>
              <a:t>72.500 Auditory Training and </a:t>
            </a:r>
            <a:r>
              <a:rPr lang="en-US" sz="2800" dirty="0" err="1" smtClean="0">
                <a:latin typeface="Arial" charset="0"/>
                <a:cs typeface="Times New Roman" charset="0"/>
              </a:rPr>
              <a:t>Speechreading</a:t>
            </a:r>
            <a:endParaRPr lang="en-US" sz="2800" dirty="0" smtClean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endParaRPr lang="en-US" sz="2800" dirty="0" smtClean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  <a:cs typeface="Times New Roman" charset="0"/>
              </a:rPr>
              <a:t>70.575 Seminar in Current Issues in Special Education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en-US" sz="2800" dirty="0" smtClean="0">
              <a:latin typeface="Arial" charset="0"/>
              <a:cs typeface="Times New Roman" charset="0"/>
            </a:endParaRP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  <a:cs typeface="Times New Roman" charset="0"/>
              </a:rPr>
              <a:t>74.462/562 ASL &amp; Signed English in Educational Settings</a:t>
            </a:r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en-US" sz="2800" dirty="0" smtClean="0">
                <a:latin typeface="Arial" charset="0"/>
                <a:cs typeface="Times New Roman" charset="0"/>
              </a:rPr>
              <a:t>				     </a:t>
            </a:r>
          </a:p>
          <a:p>
            <a:pPr eaLnBrk="1" hangingPunct="1">
              <a:lnSpc>
                <a:spcPct val="90000"/>
              </a:lnSpc>
            </a:pPr>
            <a:r>
              <a:rPr lang="en-US" sz="2800" dirty="0" smtClean="0">
                <a:latin typeface="Arial" charset="0"/>
                <a:cs typeface="Times New Roman" charset="0"/>
              </a:rPr>
              <a:t>74.569   Curricular Subjects for the Deaf/HH</a:t>
            </a:r>
            <a:r>
              <a:rPr lang="en-US" sz="2800" dirty="0" smtClean="0">
                <a:latin typeface="Arial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Graduate Deaf Education</a:t>
            </a:r>
            <a:br>
              <a:rPr lang="en-US" b="1" dirty="0" smtClean="0"/>
            </a:br>
            <a:r>
              <a:rPr lang="en-US" b="1" dirty="0" smtClean="0"/>
              <a:t>Spring Semester</a:t>
            </a:r>
          </a:p>
        </p:txBody>
      </p:sp>
      <p:sp>
        <p:nvSpPr>
          <p:cNvPr id="8397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smtClean="0">
                <a:latin typeface="Arial" charset="0"/>
              </a:rPr>
              <a:t>74.570 Student Teaching with the 	    Deaf/HH (6 credits)</a:t>
            </a:r>
          </a:p>
          <a:p>
            <a:pPr eaLnBrk="1" hangingPunct="1"/>
            <a:endParaRPr lang="en-US" smtClean="0">
              <a:latin typeface="Arial" charset="0"/>
            </a:endParaRPr>
          </a:p>
          <a:p>
            <a:pPr lvl="1" eaLnBrk="1" hangingPunct="1">
              <a:buFontTx/>
              <a:buChar char="•"/>
            </a:pPr>
            <a:r>
              <a:rPr lang="en-US" sz="2000" smtClean="0">
                <a:solidFill>
                  <a:schemeClr val="folHlink"/>
                </a:solidFill>
                <a:latin typeface="Arial" charset="0"/>
                <a:sym typeface="Wingdings 3" pitchFamily="18" charset="2"/>
              </a:rPr>
              <a:t></a:t>
            </a:r>
            <a:r>
              <a:rPr lang="en-US" smtClean="0">
                <a:solidFill>
                  <a:schemeClr val="folHlink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n-US" smtClean="0">
                <a:latin typeface="Arial" charset="0"/>
                <a:sym typeface="Wingdings 3" pitchFamily="18" charset="2"/>
              </a:rPr>
              <a:t> </a:t>
            </a:r>
            <a:r>
              <a:rPr lang="en-US" smtClean="0">
                <a:latin typeface="Arial" charset="0"/>
              </a:rPr>
              <a:t>8 weeks in a classroom</a:t>
            </a:r>
          </a:p>
          <a:p>
            <a:pPr eaLnBrk="1" hangingPunct="1">
              <a:buFontTx/>
              <a:buChar char="•"/>
            </a:pPr>
            <a:endParaRPr lang="en-US" smtClean="0">
              <a:latin typeface="Arial" charset="0"/>
            </a:endParaRPr>
          </a:p>
          <a:p>
            <a:pPr lvl="1" eaLnBrk="1" hangingPunct="1">
              <a:buFontTx/>
              <a:buChar char="•"/>
            </a:pPr>
            <a:r>
              <a:rPr lang="en-US" sz="2000" smtClean="0">
                <a:solidFill>
                  <a:schemeClr val="folHlink"/>
                </a:solidFill>
                <a:latin typeface="Arial" charset="0"/>
                <a:sym typeface="Wingdings 3" pitchFamily="18" charset="2"/>
              </a:rPr>
              <a:t> </a:t>
            </a:r>
            <a:r>
              <a:rPr lang="en-US" smtClean="0">
                <a:solidFill>
                  <a:schemeClr val="folHlink"/>
                </a:solidFill>
                <a:latin typeface="Arial" charset="0"/>
                <a:sym typeface="Wingdings 3" pitchFamily="18" charset="2"/>
              </a:rPr>
              <a:t> </a:t>
            </a:r>
            <a:r>
              <a:rPr lang="en-US" smtClean="0">
                <a:latin typeface="Arial" charset="0"/>
              </a:rPr>
              <a:t>8 weeks itinerant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066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Graduate Deaf Education</a:t>
            </a:r>
            <a:br>
              <a:rPr lang="en-US" b="1" dirty="0" smtClean="0"/>
            </a:br>
            <a:r>
              <a:rPr lang="en-US" b="1" dirty="0" smtClean="0"/>
              <a:t>Second Summer Semester</a:t>
            </a:r>
            <a:br>
              <a:rPr lang="en-US" b="1" dirty="0" smtClean="0"/>
            </a:br>
            <a:r>
              <a:rPr lang="en-US" b="1" dirty="0" smtClean="0"/>
              <a:t>( 6 weeks)</a:t>
            </a:r>
          </a:p>
        </p:txBody>
      </p:sp>
      <p:sp>
        <p:nvSpPr>
          <p:cNvPr id="84995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5146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74.575   Counseling Individuals with Special Needs and Their Families			     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74.584   Research in Education of the 	           Deaf/Hard of Hearing	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2" name="Rectangle 4"/>
          <p:cNvSpPr>
            <a:spLocks noGrp="1" noChangeArrowheads="1"/>
          </p:cNvSpPr>
          <p:nvPr>
            <p:ph type="title"/>
          </p:nvPr>
        </p:nvSpPr>
        <p:spPr>
          <a:xfrm>
            <a:off x="762000" y="10668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4000" b="1" dirty="0" smtClean="0"/>
              <a:t>Graduates of the Education of the Deaf/HH Program at Bloomsburg University are eligible for:</a:t>
            </a:r>
          </a:p>
        </p:txBody>
      </p:sp>
      <p:sp>
        <p:nvSpPr>
          <p:cNvPr id="53253" name="Rectangle 5"/>
          <p:cNvSpPr>
            <a:spLocks noGrp="1" noChangeArrowheads="1"/>
          </p:cNvSpPr>
          <p:nvPr>
            <p:ph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pPr eaLnBrk="1" hangingPunct="1"/>
            <a:r>
              <a:rPr lang="en-US" smtClean="0"/>
              <a:t>Council on Education of the Deaf (CED) certification (national)</a:t>
            </a:r>
          </a:p>
          <a:p>
            <a:pPr eaLnBrk="1" hangingPunct="1"/>
            <a:r>
              <a:rPr lang="en-US" smtClean="0"/>
              <a:t>Pennsylvania Department of Education (PDE) certification</a:t>
            </a:r>
          </a:p>
          <a:p>
            <a:pPr eaLnBrk="1" hangingPunct="1"/>
            <a:r>
              <a:rPr lang="en-US" smtClean="0"/>
              <a:t>Licensure from the Pennsylvania State Board of Examiners in Speech, Language and Hearing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" y="838200"/>
            <a:ext cx="8915400" cy="2286000"/>
          </a:xfrm>
        </p:spPr>
        <p:txBody>
          <a:bodyPr/>
          <a:lstStyle/>
          <a:p>
            <a:r>
              <a:rPr lang="en-US" dirty="0" smtClean="0"/>
              <a:t>Department of </a:t>
            </a:r>
            <a:br>
              <a:rPr lang="en-US" dirty="0" smtClean="0"/>
            </a:br>
            <a:r>
              <a:rPr lang="en-US" dirty="0" smtClean="0"/>
              <a:t>Exceptionality Programs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Education of the Deaf </a:t>
            </a:r>
          </a:p>
          <a:p>
            <a:r>
              <a:rPr lang="en-US" dirty="0" smtClean="0"/>
              <a:t>and </a:t>
            </a:r>
          </a:p>
          <a:p>
            <a:r>
              <a:rPr lang="en-US" dirty="0" smtClean="0"/>
              <a:t>Hard of Hearing </a:t>
            </a:r>
          </a:p>
          <a:p>
            <a:r>
              <a:rPr lang="en-US" dirty="0" smtClean="0"/>
              <a:t>Faculty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Dr. Deborah Stryker,</a:t>
            </a:r>
            <a:br>
              <a:rPr lang="en-US" dirty="0" smtClean="0"/>
            </a:br>
            <a:r>
              <a:rPr lang="en-US" smtClean="0"/>
              <a:t>Program Coordinator</a:t>
            </a:r>
            <a:endParaRPr lang="en-US" dirty="0"/>
          </a:p>
        </p:txBody>
      </p:sp>
      <p:pic>
        <p:nvPicPr>
          <p:cNvPr id="8194" name="Picture 2" descr="C:\Users\Ambover\AppData\Local\Microsoft\Windows\Temporary Internet Files\Low\Content.IE5\GYWRAGFI\IMG_0008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1200" y="2286000"/>
            <a:ext cx="5283200" cy="3962400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371600"/>
          </a:xfrm>
        </p:spPr>
        <p:txBody>
          <a:bodyPr/>
          <a:lstStyle/>
          <a:p>
            <a:pPr eaLnBrk="1" hangingPunct="1"/>
            <a:r>
              <a:rPr lang="en-US" b="1" dirty="0" smtClean="0"/>
              <a:t>Freshman Year (suggested)</a:t>
            </a:r>
          </a:p>
        </p:txBody>
      </p:sp>
      <p:sp>
        <p:nvSpPr>
          <p:cNvPr id="31747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828800"/>
            <a:ext cx="7772400" cy="5029200"/>
          </a:xfrm>
        </p:spPr>
        <p:txBody>
          <a:bodyPr/>
          <a:lstStyle/>
          <a:p>
            <a:pPr marL="0" indent="0">
              <a:lnSpc>
                <a:spcPct val="90000"/>
              </a:lnSpc>
              <a:buNone/>
            </a:pPr>
            <a:endParaRPr lang="en-US" dirty="0" smtClean="0">
              <a:latin typeface="Arial" charset="0"/>
              <a:cs typeface="Times New Roman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  <a:cs typeface="Times New Roman" charset="0"/>
              </a:rPr>
              <a:t>74.201  History, Education &amp; Guidance  	       of the Deaf/Hard of Hearing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Times New Roman" charset="0"/>
              </a:rPr>
              <a:t>Online or on campus course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Times New Roman" charset="0"/>
              </a:rPr>
              <a:t>Fall and Spring</a:t>
            </a:r>
          </a:p>
          <a:p>
            <a:pPr>
              <a:lnSpc>
                <a:spcPct val="90000"/>
              </a:lnSpc>
            </a:pPr>
            <a:endParaRPr lang="en-US" dirty="0" smtClean="0">
              <a:latin typeface="Arial" charset="0"/>
            </a:endParaRPr>
          </a:p>
          <a:p>
            <a:pPr>
              <a:lnSpc>
                <a:spcPct val="90000"/>
              </a:lnSpc>
            </a:pPr>
            <a:r>
              <a:rPr lang="en-US" dirty="0" smtClean="0">
                <a:latin typeface="Arial" charset="0"/>
                <a:cs typeface="Times New Roman" charset="0"/>
              </a:rPr>
              <a:t>75.155 American Sign Language I</a:t>
            </a:r>
          </a:p>
          <a:p>
            <a:pPr lvl="1">
              <a:lnSpc>
                <a:spcPct val="90000"/>
              </a:lnSpc>
            </a:pPr>
            <a:r>
              <a:rPr lang="en-US" dirty="0" smtClean="0">
                <a:latin typeface="Arial" charset="0"/>
                <a:cs typeface="Times New Roman" charset="0"/>
              </a:rPr>
              <a:t>Fall and Spring</a:t>
            </a:r>
          </a:p>
          <a:p>
            <a:pPr eaLnBrk="1" hangingPunct="1">
              <a:lnSpc>
                <a:spcPct val="90000"/>
              </a:lnSpc>
            </a:pPr>
            <a:endParaRPr lang="en-US" sz="2000" dirty="0" smtClean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981200"/>
          </a:xfrm>
        </p:spPr>
        <p:txBody>
          <a:bodyPr/>
          <a:lstStyle/>
          <a:p>
            <a:r>
              <a:rPr lang="en-US" dirty="0" smtClean="0"/>
              <a:t>Mrs. Mary Ann Helfrich,</a:t>
            </a:r>
            <a:br>
              <a:rPr lang="en-US" dirty="0" smtClean="0"/>
            </a:br>
            <a:r>
              <a:rPr lang="en-US" dirty="0" smtClean="0"/>
              <a:t>Adjunct for our Speech class and Mini-Camp!</a:t>
            </a:r>
            <a:endParaRPr lang="en-US" dirty="0"/>
          </a:p>
        </p:txBody>
      </p:sp>
      <p:pic>
        <p:nvPicPr>
          <p:cNvPr id="11266" name="Picture 2" descr="Mary Anne Helfri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4" t="11539"/>
          <a:stretch>
            <a:fillRect/>
          </a:stretch>
        </p:blipFill>
        <p:spPr bwMode="auto">
          <a:xfrm>
            <a:off x="3339193" y="2971800"/>
            <a:ext cx="2353015" cy="327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56870756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838200"/>
            <a:ext cx="7772400" cy="1828800"/>
          </a:xfrm>
        </p:spPr>
        <p:txBody>
          <a:bodyPr/>
          <a:lstStyle/>
          <a:p>
            <a:r>
              <a:rPr lang="en-US" dirty="0" smtClean="0"/>
              <a:t>Dr. Patricia Stoudt,</a:t>
            </a:r>
            <a:br>
              <a:rPr lang="en-US" dirty="0" smtClean="0"/>
            </a:br>
            <a:r>
              <a:rPr lang="en-US" dirty="0" smtClean="0"/>
              <a:t>Adjunct and teaches online and on campus courses!</a:t>
            </a:r>
            <a:endParaRPr lang="en-US" dirty="0"/>
          </a:p>
        </p:txBody>
      </p:sp>
      <p:pic>
        <p:nvPicPr>
          <p:cNvPr id="10244" name="Picture 4" descr="PH01179J"/>
          <p:cNvPicPr>
            <a:picLocks noChangeAspect="1" noChangeArrowheads="1" noChangeShapeType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2895600"/>
            <a:ext cx="2362200" cy="3234079"/>
          </a:xfrm>
          <a:prstGeom prst="rect">
            <a:avLst/>
          </a:prstGeom>
          <a:noFill/>
          <a:ln w="0" algn="in">
            <a:solidFill>
              <a:srgbClr val="FFFFFF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CCCCC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693781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6000" dirty="0" smtClean="0"/>
              <a:t>Education of the Deaf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z="5400" smtClean="0"/>
          </a:p>
          <a:p>
            <a:pPr eaLnBrk="1" hangingPunct="1"/>
            <a:r>
              <a:rPr lang="en-US" sz="5400" smtClean="0"/>
              <a:t>Visit </a:t>
            </a:r>
            <a:r>
              <a:rPr lang="en-US" sz="5400" dirty="0" smtClean="0"/>
              <a:t>our website at:</a:t>
            </a:r>
          </a:p>
          <a:p>
            <a:pPr eaLnBrk="1" hangingPunct="1">
              <a:buFontTx/>
              <a:buNone/>
            </a:pPr>
            <a:r>
              <a:rPr lang="en-US" sz="4400" dirty="0" smtClean="0">
                <a:hlinkClick r:id="rId3"/>
              </a:rPr>
              <a:t>www.bloomu.edu/deaf_education</a:t>
            </a:r>
            <a:r>
              <a:rPr lang="en-US" sz="4400" dirty="0" smtClean="0"/>
              <a:t> 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Sophomore Year (suggested)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75.226 American Sign Language II</a:t>
            </a:r>
          </a:p>
          <a:p>
            <a:pPr lvl="1"/>
            <a:r>
              <a:rPr lang="en-US" dirty="0" smtClean="0">
                <a:latin typeface="Arial" charset="0"/>
                <a:cs typeface="Times New Roman" charset="0"/>
              </a:rPr>
              <a:t>Fall and Spring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72.200 Introduction to Audiology</a:t>
            </a:r>
          </a:p>
          <a:p>
            <a:pPr lvl="1"/>
            <a:r>
              <a:rPr lang="en-US" dirty="0" smtClean="0">
                <a:latin typeface="Arial" charset="0"/>
                <a:cs typeface="Times New Roman" charset="0"/>
              </a:rPr>
              <a:t>Spring preferred</a:t>
            </a:r>
          </a:p>
          <a:p>
            <a:r>
              <a:rPr lang="en-US" dirty="0" smtClean="0">
                <a:latin typeface="Arial" charset="0"/>
                <a:cs typeface="Times New Roman" charset="0"/>
              </a:rPr>
              <a:t>74.305  Introduction to Instructional   	     Methods for the Deaf/Hard       	                 of Hearing</a:t>
            </a:r>
          </a:p>
          <a:p>
            <a:pPr lvl="1"/>
            <a:r>
              <a:rPr lang="en-US" dirty="0" smtClean="0">
                <a:latin typeface="Arial" charset="0"/>
                <a:cs typeface="Times New Roman" charset="0"/>
              </a:rPr>
              <a:t>Spring, Online and on campus</a:t>
            </a:r>
            <a:r>
              <a:rPr lang="en-US" dirty="0" smtClean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smtClean="0"/>
              <a:t>Junior Year (suggested)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idx="1"/>
          </p:nvPr>
        </p:nvSpPr>
        <p:spPr>
          <a:xfrm>
            <a:off x="381000" y="1981200"/>
            <a:ext cx="84582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dirty="0" smtClean="0">
                <a:latin typeface="Arial" charset="0"/>
                <a:cs typeface="Times New Roman" charset="0"/>
              </a:rPr>
              <a:t>Choice of one of the following courses: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74.462/562 ASL/Signed English in Educational Settings (preferred)</a:t>
            </a:r>
          </a:p>
          <a:p>
            <a:pPr lvl="1"/>
            <a:r>
              <a:rPr lang="en-US" dirty="0" smtClean="0">
                <a:latin typeface="Arial" charset="0"/>
                <a:cs typeface="Times New Roman" charset="0"/>
              </a:rPr>
              <a:t>Fall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74.325 Practicum at Camp HERO-summer</a:t>
            </a:r>
          </a:p>
          <a:p>
            <a:pPr eaLnBrk="1" hangingPunct="1"/>
            <a:r>
              <a:rPr lang="en-US" dirty="0" smtClean="0">
                <a:latin typeface="Arial" charset="0"/>
                <a:cs typeface="Times New Roman" charset="0"/>
              </a:rPr>
              <a:t>74.461/561 Deaf/HH Technology-Based Observations/Interactions Across the Country</a:t>
            </a:r>
          </a:p>
          <a:p>
            <a:pPr lvl="1"/>
            <a:r>
              <a:rPr lang="en-US" dirty="0" smtClean="0">
                <a:latin typeface="Arial" charset="0"/>
                <a:cs typeface="Times New Roman" charset="0"/>
              </a:rPr>
              <a:t>Independent study</a:t>
            </a:r>
          </a:p>
          <a:p>
            <a:pPr eaLnBrk="1" hangingPunct="1">
              <a:buFontTx/>
              <a:buNone/>
            </a:pPr>
            <a:r>
              <a:rPr lang="en-US" dirty="0" smtClean="0">
                <a:latin typeface="Arial" charset="0"/>
                <a:cs typeface="Times New Roman" charset="0"/>
              </a:rPr>
              <a:t>					 	 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4" name="Rectangle 4"/>
          <p:cNvSpPr>
            <a:spLocks noGrp="1" noChangeArrowheads="1"/>
          </p:cNvSpPr>
          <p:nvPr>
            <p:ph type="title"/>
          </p:nvPr>
        </p:nvSpPr>
        <p:spPr>
          <a:xfrm>
            <a:off x="685800" y="1981200"/>
            <a:ext cx="7772400" cy="11430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Graduate Courses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b="1" dirty="0" smtClean="0">
                <a:solidFill>
                  <a:schemeClr val="tx1"/>
                </a:solidFill>
              </a:rPr>
              <a:t/>
            </a:r>
            <a:br>
              <a:rPr lang="en-US" b="1" dirty="0" smtClean="0">
                <a:solidFill>
                  <a:schemeClr val="tx1"/>
                </a:solidFill>
              </a:rPr>
            </a:br>
            <a:r>
              <a:rPr lang="en-US" sz="5300" b="1" dirty="0" smtClean="0">
                <a:solidFill>
                  <a:schemeClr val="tx1"/>
                </a:solidFill>
              </a:rPr>
              <a:t>Education of the Deaf/HH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Deaf Education </a:t>
            </a:r>
            <a:br>
              <a:rPr lang="en-US" dirty="0"/>
            </a:br>
            <a:r>
              <a:rPr lang="en-US" dirty="0"/>
              <a:t>Graduate </a:t>
            </a:r>
            <a:r>
              <a:rPr lang="en-US" dirty="0" smtClean="0"/>
              <a:t>Students 2013</a:t>
            </a:r>
            <a:endParaRPr lang="en-US" dirty="0"/>
          </a:p>
        </p:txBody>
      </p:sp>
      <p:pic>
        <p:nvPicPr>
          <p:cNvPr id="3" name="Picture 2" descr="http://thumbp4-ne1.thumb.mail.yahoo.com/tn?sid=2162571660&amp;mid=ALtaimIAAVLvT86j1whr6iKgEzc&amp;midoffset=1_0&amp;partid=2&amp;f=1214&amp;fid=Sent&amp;w=590&amp;h=480&amp;httperr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292263"/>
            <a:ext cx="4876800" cy="3974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3646030"/>
      </p:ext>
    </p:extLst>
  </p:cSld>
  <p:clrMapOvr>
    <a:masterClrMapping/>
  </p:clrMapOvr>
  <p:transition advClick="0" advTm="5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eme1">
  <a:themeElements>
    <a:clrScheme name="Romanesque 1">
      <a:dk1>
        <a:srgbClr val="6E6958"/>
      </a:dk1>
      <a:lt1>
        <a:srgbClr val="EAEAEA"/>
      </a:lt1>
      <a:dk2>
        <a:srgbClr val="88826C"/>
      </a:dk2>
      <a:lt2>
        <a:srgbClr val="EDD39F"/>
      </a:lt2>
      <a:accent1>
        <a:srgbClr val="C9C6BB"/>
      </a:accent1>
      <a:accent2>
        <a:srgbClr val="ADA897"/>
      </a:accent2>
      <a:accent3>
        <a:srgbClr val="C3C1BA"/>
      </a:accent3>
      <a:accent4>
        <a:srgbClr val="C8C8C8"/>
      </a:accent4>
      <a:accent5>
        <a:srgbClr val="E1DFDA"/>
      </a:accent5>
      <a:accent6>
        <a:srgbClr val="9C9888"/>
      </a:accent6>
      <a:hlink>
        <a:srgbClr val="DEB54E"/>
      </a:hlink>
      <a:folHlink>
        <a:srgbClr val="A78B3D"/>
      </a:folHlink>
    </a:clrScheme>
    <a:fontScheme name="Romanesqu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charset="0"/>
          </a:defRPr>
        </a:defPPr>
      </a:lstStyle>
    </a:lnDef>
  </a:objectDefaults>
  <a:extraClrSchemeLst>
    <a:extraClrScheme>
      <a:clrScheme name="Romanesque 1">
        <a:dk1>
          <a:srgbClr val="6E6958"/>
        </a:dk1>
        <a:lt1>
          <a:srgbClr val="EAEAEA"/>
        </a:lt1>
        <a:dk2>
          <a:srgbClr val="88826C"/>
        </a:dk2>
        <a:lt2>
          <a:srgbClr val="EDD39F"/>
        </a:lt2>
        <a:accent1>
          <a:srgbClr val="C9C6BB"/>
        </a:accent1>
        <a:accent2>
          <a:srgbClr val="ADA897"/>
        </a:accent2>
        <a:accent3>
          <a:srgbClr val="C3C1BA"/>
        </a:accent3>
        <a:accent4>
          <a:srgbClr val="C8C8C8"/>
        </a:accent4>
        <a:accent5>
          <a:srgbClr val="E1DFDA"/>
        </a:accent5>
        <a:accent6>
          <a:srgbClr val="9C9888"/>
        </a:accent6>
        <a:hlink>
          <a:srgbClr val="DEB54E"/>
        </a:hlink>
        <a:folHlink>
          <a:srgbClr val="A78B3D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manesque 2">
        <a:dk1>
          <a:srgbClr val="523D24"/>
        </a:dk1>
        <a:lt1>
          <a:srgbClr val="FFFFFF"/>
        </a:lt1>
        <a:dk2>
          <a:srgbClr val="5C3324"/>
        </a:dk2>
        <a:lt2>
          <a:srgbClr val="948F60"/>
        </a:lt2>
        <a:accent1>
          <a:srgbClr val="D0CEB8"/>
        </a:accent1>
        <a:accent2>
          <a:srgbClr val="C1BFA1"/>
        </a:accent2>
        <a:accent3>
          <a:srgbClr val="FFFFFF"/>
        </a:accent3>
        <a:accent4>
          <a:srgbClr val="45331D"/>
        </a:accent4>
        <a:accent5>
          <a:srgbClr val="E4E3D8"/>
        </a:accent5>
        <a:accent6>
          <a:srgbClr val="AFAD91"/>
        </a:accent6>
        <a:hlink>
          <a:srgbClr val="E0C036"/>
        </a:hlink>
        <a:folHlink>
          <a:srgbClr val="D1C1A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esque 3">
        <a:dk1>
          <a:srgbClr val="333333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DDDDDD"/>
        </a:accent2>
        <a:accent3>
          <a:srgbClr val="FFFFFF"/>
        </a:accent3>
        <a:accent4>
          <a:srgbClr val="2A2A2A"/>
        </a:accent4>
        <a:accent5>
          <a:srgbClr val="F3F3F3"/>
        </a:accent5>
        <a:accent6>
          <a:srgbClr val="C8C8C8"/>
        </a:accent6>
        <a:hlink>
          <a:srgbClr val="969696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Romanesque 4">
        <a:dk1>
          <a:srgbClr val="4C4F60"/>
        </a:dk1>
        <a:lt1>
          <a:srgbClr val="EAEAEA"/>
        </a:lt1>
        <a:dk2>
          <a:srgbClr val="6C7188"/>
        </a:dk2>
        <a:lt2>
          <a:srgbClr val="EBCD5D"/>
        </a:lt2>
        <a:accent1>
          <a:srgbClr val="CECFD8"/>
        </a:accent1>
        <a:accent2>
          <a:srgbClr val="A8ABBA"/>
        </a:accent2>
        <a:accent3>
          <a:srgbClr val="BABBC3"/>
        </a:accent3>
        <a:accent4>
          <a:srgbClr val="C8C8C8"/>
        </a:accent4>
        <a:accent5>
          <a:srgbClr val="E3E4E9"/>
        </a:accent5>
        <a:accent6>
          <a:srgbClr val="989BA8"/>
        </a:accent6>
        <a:hlink>
          <a:srgbClr val="E8B550"/>
        </a:hlink>
        <a:folHlink>
          <a:srgbClr val="B79E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manesque 5">
        <a:dk1>
          <a:srgbClr val="65515B"/>
        </a:dk1>
        <a:lt1>
          <a:srgbClr val="EAEAEA"/>
        </a:lt1>
        <a:dk2>
          <a:srgbClr val="886C7B"/>
        </a:dk2>
        <a:lt2>
          <a:srgbClr val="E9D95F"/>
        </a:lt2>
        <a:accent1>
          <a:srgbClr val="CECFD8"/>
        </a:accent1>
        <a:accent2>
          <a:srgbClr val="AB95A1"/>
        </a:accent2>
        <a:accent3>
          <a:srgbClr val="C3BABF"/>
        </a:accent3>
        <a:accent4>
          <a:srgbClr val="C8C8C8"/>
        </a:accent4>
        <a:accent5>
          <a:srgbClr val="E3E4E9"/>
        </a:accent5>
        <a:accent6>
          <a:srgbClr val="9B8791"/>
        </a:accent6>
        <a:hlink>
          <a:srgbClr val="E8C050"/>
        </a:hlink>
        <a:folHlink>
          <a:srgbClr val="B79E5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Romanesque 6">
        <a:dk1>
          <a:srgbClr val="333333"/>
        </a:dk1>
        <a:lt1>
          <a:srgbClr val="EAEAEA"/>
        </a:lt1>
        <a:dk2>
          <a:srgbClr val="000000"/>
        </a:dk2>
        <a:lt2>
          <a:srgbClr val="E1D8AB"/>
        </a:lt2>
        <a:accent1>
          <a:srgbClr val="808080"/>
        </a:accent1>
        <a:accent2>
          <a:srgbClr val="5F5F5F"/>
        </a:accent2>
        <a:accent3>
          <a:srgbClr val="AAAAAA"/>
        </a:accent3>
        <a:accent4>
          <a:srgbClr val="C8C8C8"/>
        </a:accent4>
        <a:accent5>
          <a:srgbClr val="C0C0C0"/>
        </a:accent5>
        <a:accent6>
          <a:srgbClr val="555555"/>
        </a:accent6>
        <a:hlink>
          <a:srgbClr val="D95045"/>
        </a:hlink>
        <a:folHlink>
          <a:srgbClr val="DCA23A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1430</TotalTime>
  <Words>461</Words>
  <Application>Microsoft Office PowerPoint</Application>
  <PresentationFormat>On-screen Show (4:3)</PresentationFormat>
  <Paragraphs>145</Paragraphs>
  <Slides>52</Slides>
  <Notes>39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Theme1</vt:lpstr>
      <vt:lpstr>Department of Exceptionality Programs</vt:lpstr>
      <vt:lpstr>3 Programs: Special Education Education of the Deaf ASL/English Interpreting</vt:lpstr>
      <vt:lpstr>Master of Science: Education of the Deaf </vt:lpstr>
      <vt:lpstr>Undergraduate  Area of Concentration    Education of the Deaf/HH</vt:lpstr>
      <vt:lpstr>Freshman Year (suggested)</vt:lpstr>
      <vt:lpstr>Sophomore Year (suggested)</vt:lpstr>
      <vt:lpstr>Junior Year (suggested)</vt:lpstr>
      <vt:lpstr>Graduate Courses    Education of the Deaf/HH</vt:lpstr>
      <vt:lpstr>Deaf Education  Graduate Students 2013</vt:lpstr>
      <vt:lpstr>Deaf Education  Graduate Students 2012 &amp; 2011</vt:lpstr>
      <vt:lpstr>Deaf Education  Graduate Students 2010</vt:lpstr>
      <vt:lpstr>Deaf Ed Grad Students‘09</vt:lpstr>
      <vt:lpstr>First Summer Semester  (12 weeks)</vt:lpstr>
      <vt:lpstr>Mini-Camp 2012 Let the Music Fill Your Soul</vt:lpstr>
      <vt:lpstr>Mini-Camp 2011 CELEBRATIONS</vt:lpstr>
      <vt:lpstr>Mini-Camp 2010 PIRATES</vt:lpstr>
      <vt:lpstr>Mini-Camp 2009 UNDER THE WATER</vt:lpstr>
      <vt:lpstr>Group Activities 2012</vt:lpstr>
      <vt:lpstr>Summer Mini Camp Practicum 2012</vt:lpstr>
      <vt:lpstr>Individual Therapy 2011</vt:lpstr>
      <vt:lpstr>Group Activities 2011</vt:lpstr>
      <vt:lpstr>Summer Mini-Camp  Practicum  2010:  Adventure to Pirate Island</vt:lpstr>
      <vt:lpstr>Summer Mini-Camp  Practicum  2010</vt:lpstr>
      <vt:lpstr>Summer Mini-Camp  Practicum  2010</vt:lpstr>
      <vt:lpstr>Summer Mini-Camp  Practicum  2009</vt:lpstr>
      <vt:lpstr>Summer Mini-Camp  Practicum  2009</vt:lpstr>
      <vt:lpstr>Summer Mini-Camp  Practicum  2009</vt:lpstr>
      <vt:lpstr>Summer Mini-Camp  Practicum  2009</vt:lpstr>
      <vt:lpstr>Summer Mini-Camp  Practicum  2008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Nothing is better than Hands-on Experience!</vt:lpstr>
      <vt:lpstr>PowerPoint Presentation</vt:lpstr>
      <vt:lpstr>PowerPoint Presentation</vt:lpstr>
      <vt:lpstr>PowerPoint Presentation</vt:lpstr>
      <vt:lpstr>PowerPoint Presentation</vt:lpstr>
      <vt:lpstr>We have a Tree House!</vt:lpstr>
      <vt:lpstr>PowerPoint Presentation</vt:lpstr>
      <vt:lpstr>PowerPoint Presentation</vt:lpstr>
      <vt:lpstr>PowerPoint Presentation</vt:lpstr>
      <vt:lpstr>Graduate Deaf Education Fall Semester</vt:lpstr>
      <vt:lpstr>Graduate Deaf Education Spring Semester</vt:lpstr>
      <vt:lpstr>Graduate Deaf Education Second Summer Semester ( 6 weeks)</vt:lpstr>
      <vt:lpstr>Graduates of the Education of the Deaf/HH Program at Bloomsburg University are eligible for:</vt:lpstr>
      <vt:lpstr>Department of  Exceptionality Programs </vt:lpstr>
      <vt:lpstr>Dr. Deborah Stryker, Program Coordinator</vt:lpstr>
      <vt:lpstr>Mrs. Mary Ann Helfrich, Adjunct for our Speech class and Mini-Camp!</vt:lpstr>
      <vt:lpstr>Dr. Patricia Stoudt, Adjunct and teaches online and on campus courses!</vt:lpstr>
      <vt:lpstr>Education of the Deaf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Master of Science Program in  Education of the Deaf/HH</dc:title>
  <dc:creator>Ambover</dc:creator>
  <cp:lastModifiedBy>labtech</cp:lastModifiedBy>
  <cp:revision>31</cp:revision>
  <dcterms:created xsi:type="dcterms:W3CDTF">2008-10-28T23:25:45Z</dcterms:created>
  <dcterms:modified xsi:type="dcterms:W3CDTF">2013-04-09T15:34:31Z</dcterms:modified>
</cp:coreProperties>
</file>